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81" r:id="rId14"/>
    <p:sldId id="267" r:id="rId15"/>
    <p:sldId id="268" r:id="rId16"/>
    <p:sldId id="269" r:id="rId17"/>
    <p:sldId id="270" r:id="rId18"/>
    <p:sldId id="282" r:id="rId19"/>
    <p:sldId id="271" r:id="rId20"/>
    <p:sldId id="272" r:id="rId21"/>
    <p:sldId id="273" r:id="rId22"/>
    <p:sldId id="274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BA"/>
    <a:srgbClr val="006FBF"/>
    <a:srgbClr val="0070C0"/>
    <a:srgbClr val="203864"/>
    <a:srgbClr val="F9F9F9"/>
    <a:srgbClr val="1F487C"/>
    <a:srgbClr val="084092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86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F487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26-4EE3-8DF2-8A3CAAD714BA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26-4EE3-8DF2-8A3CAAD714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2455424"/>
        <c:axId val="322456576"/>
      </c:barChart>
      <c:catAx>
        <c:axId val="322455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2456576"/>
        <c:crosses val="autoZero"/>
        <c:auto val="1"/>
        <c:lblAlgn val="ctr"/>
        <c:lblOffset val="100"/>
        <c:noMultiLvlLbl val="0"/>
      </c:catAx>
      <c:valAx>
        <c:axId val="322456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245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7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5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8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7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5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5418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6B169-E305-4F7B-8A65-ACE2B101B8FD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8EFB3-8ED2-4592-A1CC-D9AB009053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9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0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1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666f33a421c73f083051a94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161" y="-1989011"/>
            <a:ext cx="12290322" cy="7681452"/>
          </a:xfrm>
          <a:prstGeom prst="rect">
            <a:avLst/>
          </a:prstGeom>
        </p:spPr>
      </p:pic>
      <p:sp>
        <p:nvSpPr>
          <p:cNvPr id="7" name="淘宝-想搞设计PPT(倒卖必究)-7"/>
          <p:cNvSpPr/>
          <p:nvPr/>
        </p:nvSpPr>
        <p:spPr>
          <a:xfrm>
            <a:off x="4333876" y="3857625"/>
            <a:ext cx="3524250" cy="704850"/>
          </a:xfrm>
          <a:prstGeom prst="trapezoid">
            <a:avLst/>
          </a:prstGeom>
          <a:gradFill>
            <a:gsLst>
              <a:gs pos="0">
                <a:srgbClr val="135890"/>
              </a:gs>
              <a:gs pos="38000">
                <a:srgbClr val="135890">
                  <a:lumMod val="67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0" y="4238624"/>
            <a:ext cx="12192000" cy="2619375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/>
          <p:nvPr/>
        </p:nvSpPr>
        <p:spPr>
          <a:xfrm flipV="1">
            <a:off x="4503084" y="3857625"/>
            <a:ext cx="3185832" cy="819150"/>
          </a:xfrm>
          <a:prstGeom prst="trapezoid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4926453" y="400940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2562447" y="4748450"/>
            <a:ext cx="943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9F9F9"/>
                </a:solidFill>
              </a:rPr>
              <a:t>华中科技大学汇报</a:t>
            </a:r>
            <a:r>
              <a:rPr lang="zh-CN" altLang="en-US" sz="6000" b="1" dirty="0">
                <a:solidFill>
                  <a:srgbClr val="F9F9F9"/>
                </a:solidFill>
              </a:rPr>
              <a:t/>
            </a:r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4391584" y="5919935"/>
            <a:ext cx="5089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咨询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汇报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总结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计划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答辩模板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34FDB57-3337-639C-799D-FA2AC26CD7DE}"/>
              </a:ext>
            </a:extLst>
          </p:cNvPr>
          <p:cNvGrpSpPr/>
          <p:nvPr/>
        </p:nvGrpSpPr>
        <p:grpSpPr>
          <a:xfrm>
            <a:off x="852366" y="4591799"/>
            <a:ext cx="1459136" cy="1459136"/>
            <a:chOff x="852366" y="4591799"/>
            <a:chExt cx="1459136" cy="1459136"/>
          </a:xfrm>
        </p:grpSpPr>
        <p:sp>
          <p:nvSpPr>
            <p:cNvPr id="2" name="淘宝-想搞设计PPT(倒卖必究)-2">
              <a:extLst>
                <a:ext uri="{FF2B5EF4-FFF2-40B4-BE49-F238E27FC236}">
                  <a16:creationId xmlns:a16="http://schemas.microsoft.com/office/drawing/2014/main" id="{AE32FA56-A52F-8E76-6F0A-4039537DAB51}"/>
                </a:ext>
              </a:extLst>
            </p:cNvPr>
            <p:cNvSpPr/>
            <p:nvPr/>
          </p:nvSpPr>
          <p:spPr>
            <a:xfrm>
              <a:off x="873123" y="4612556"/>
              <a:ext cx="1417622" cy="14176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16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366" y="4591799"/>
              <a:ext cx="1459136" cy="1459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8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淘宝-想搞设计PPT(倒卖必究)-19"/>
          <p:cNvCxnSpPr>
            <a:stCxn id="9" idx="6"/>
            <a:endCxn id="10" idx="2"/>
          </p:cNvCxnSpPr>
          <p:nvPr/>
        </p:nvCxnSpPr>
        <p:spPr>
          <a:xfrm>
            <a:off x="4470172" y="3606800"/>
            <a:ext cx="3421468" cy="0"/>
          </a:xfrm>
          <a:prstGeom prst="line">
            <a:avLst/>
          </a:prstGeom>
          <a:ln>
            <a:solidFill>
              <a:srgbClr val="1F4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淘宝-想搞设计PPT(倒卖必究)-16"/>
          <p:cNvCxnSpPr>
            <a:stCxn id="11" idx="7"/>
            <a:endCxn id="12" idx="3"/>
          </p:cNvCxnSpPr>
          <p:nvPr/>
        </p:nvCxnSpPr>
        <p:spPr>
          <a:xfrm flipV="1">
            <a:off x="4813826" y="2737727"/>
            <a:ext cx="2850048" cy="1925263"/>
          </a:xfrm>
          <a:prstGeom prst="line">
            <a:avLst/>
          </a:prstGeom>
          <a:ln>
            <a:solidFill>
              <a:srgbClr val="1F4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淘宝-想搞设计PPT(倒卖必究)-15"/>
          <p:cNvCxnSpPr>
            <a:stCxn id="8" idx="5"/>
            <a:endCxn id="13" idx="1"/>
          </p:cNvCxnSpPr>
          <p:nvPr/>
        </p:nvCxnSpPr>
        <p:spPr>
          <a:xfrm>
            <a:off x="4813826" y="2737727"/>
            <a:ext cx="2850048" cy="1925263"/>
          </a:xfrm>
          <a:prstGeom prst="line">
            <a:avLst/>
          </a:prstGeom>
          <a:ln>
            <a:solidFill>
              <a:srgbClr val="1F4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>
            <a:spLocks noChangeAspect="1"/>
          </p:cNvSpPr>
          <p:nvPr/>
        </p:nvSpPr>
        <p:spPr>
          <a:xfrm>
            <a:off x="5542279" y="3033486"/>
            <a:ext cx="1146628" cy="1146628"/>
          </a:xfrm>
          <a:prstGeom prst="ellipse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>
            <a:spLocks noChangeAspect="1"/>
          </p:cNvSpPr>
          <p:nvPr/>
        </p:nvSpPr>
        <p:spPr>
          <a:xfrm>
            <a:off x="3984172" y="1908073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1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9" name="淘宝-想搞设计PPT(倒卖必究)-9"/>
          <p:cNvSpPr>
            <a:spLocks noChangeAspect="1"/>
          </p:cNvSpPr>
          <p:nvPr/>
        </p:nvSpPr>
        <p:spPr>
          <a:xfrm>
            <a:off x="3498172" y="3120800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2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淘宝-想搞设计PPT(倒卖必究)-10"/>
          <p:cNvSpPr>
            <a:spLocks noChangeAspect="1"/>
          </p:cNvSpPr>
          <p:nvPr/>
        </p:nvSpPr>
        <p:spPr>
          <a:xfrm>
            <a:off x="7891640" y="3120800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B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1" name="淘宝-想搞设计PPT(倒卖必究)-11"/>
          <p:cNvSpPr>
            <a:spLocks noChangeAspect="1"/>
          </p:cNvSpPr>
          <p:nvPr/>
        </p:nvSpPr>
        <p:spPr>
          <a:xfrm>
            <a:off x="3984172" y="4520644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3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2" name="淘宝-想搞设计PPT(倒卖必究)-12"/>
          <p:cNvSpPr>
            <a:spLocks noChangeAspect="1"/>
          </p:cNvSpPr>
          <p:nvPr/>
        </p:nvSpPr>
        <p:spPr>
          <a:xfrm>
            <a:off x="7521528" y="1908073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A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3" name="淘宝-想搞设计PPT(倒卖必究)-13"/>
          <p:cNvSpPr>
            <a:spLocks noChangeAspect="1"/>
          </p:cNvSpPr>
          <p:nvPr/>
        </p:nvSpPr>
        <p:spPr>
          <a:xfrm>
            <a:off x="7521528" y="4520644"/>
            <a:ext cx="972000" cy="972000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FFFFFF"/>
                </a:solidFill>
              </a:rPr>
              <a:t>C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870857" y="1856717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384857" y="3160526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867285" y="4560370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8721142" y="4560370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9091406" y="3160526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8733014" y="1856717"/>
            <a:ext cx="3016175" cy="89254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8" name="淘宝-想搞设计PPT(倒卖必究)-28"/>
          <p:cNvSpPr>
            <a:spLocks noEditPoints="1"/>
          </p:cNvSpPr>
          <p:nvPr/>
        </p:nvSpPr>
        <p:spPr bwMode="auto">
          <a:xfrm>
            <a:off x="5774280" y="3275012"/>
            <a:ext cx="682625" cy="663575"/>
          </a:xfrm>
          <a:custGeom>
            <a:avLst/>
            <a:gdLst>
              <a:gd name="T0" fmla="*/ 91 w 182"/>
              <a:gd name="T1" fmla="*/ 75 h 177"/>
              <a:gd name="T2" fmla="*/ 35 w 182"/>
              <a:gd name="T3" fmla="*/ 177 h 177"/>
              <a:gd name="T4" fmla="*/ 57 w 182"/>
              <a:gd name="T5" fmla="*/ 169 h 177"/>
              <a:gd name="T6" fmla="*/ 125 w 182"/>
              <a:gd name="T7" fmla="*/ 169 h 177"/>
              <a:gd name="T8" fmla="*/ 147 w 182"/>
              <a:gd name="T9" fmla="*/ 177 h 177"/>
              <a:gd name="T10" fmla="*/ 91 w 182"/>
              <a:gd name="T11" fmla="*/ 75 h 177"/>
              <a:gd name="T12" fmla="*/ 97 w 182"/>
              <a:gd name="T13" fmla="*/ 97 h 177"/>
              <a:gd name="T14" fmla="*/ 91 w 182"/>
              <a:gd name="T15" fmla="*/ 81 h 177"/>
              <a:gd name="T16" fmla="*/ 101 w 182"/>
              <a:gd name="T17" fmla="*/ 107 h 177"/>
              <a:gd name="T18" fmla="*/ 91 w 182"/>
              <a:gd name="T19" fmla="*/ 120 h 177"/>
              <a:gd name="T20" fmla="*/ 81 w 182"/>
              <a:gd name="T21" fmla="*/ 107 h 177"/>
              <a:gd name="T22" fmla="*/ 81 w 182"/>
              <a:gd name="T23" fmla="*/ 126 h 177"/>
              <a:gd name="T24" fmla="*/ 75 w 182"/>
              <a:gd name="T25" fmla="*/ 122 h 177"/>
              <a:gd name="T26" fmla="*/ 93 w 182"/>
              <a:gd name="T27" fmla="*/ 145 h 177"/>
              <a:gd name="T28" fmla="*/ 62 w 182"/>
              <a:gd name="T29" fmla="*/ 156 h 177"/>
              <a:gd name="T30" fmla="*/ 91 w 182"/>
              <a:gd name="T31" fmla="*/ 132 h 177"/>
              <a:gd name="T32" fmla="*/ 120 w 182"/>
              <a:gd name="T33" fmla="*/ 156 h 177"/>
              <a:gd name="T34" fmla="*/ 101 w 182"/>
              <a:gd name="T35" fmla="*/ 126 h 177"/>
              <a:gd name="T36" fmla="*/ 110 w 182"/>
              <a:gd name="T37" fmla="*/ 132 h 177"/>
              <a:gd name="T38" fmla="*/ 51 w 182"/>
              <a:gd name="T39" fmla="*/ 66 h 177"/>
              <a:gd name="T40" fmla="*/ 51 w 182"/>
              <a:gd name="T41" fmla="*/ 56 h 177"/>
              <a:gd name="T42" fmla="*/ 51 w 182"/>
              <a:gd name="T43" fmla="*/ 28 h 177"/>
              <a:gd name="T44" fmla="*/ 41 w 182"/>
              <a:gd name="T45" fmla="*/ 18 h 177"/>
              <a:gd name="T46" fmla="*/ 41 w 182"/>
              <a:gd name="T47" fmla="*/ 66 h 177"/>
              <a:gd name="T48" fmla="*/ 131 w 182"/>
              <a:gd name="T49" fmla="*/ 18 h 177"/>
              <a:gd name="T50" fmla="*/ 137 w 182"/>
              <a:gd name="T51" fmla="*/ 42 h 177"/>
              <a:gd name="T52" fmla="*/ 131 w 182"/>
              <a:gd name="T53" fmla="*/ 66 h 177"/>
              <a:gd name="T54" fmla="*/ 141 w 182"/>
              <a:gd name="T55" fmla="*/ 66 h 177"/>
              <a:gd name="T56" fmla="*/ 141 w 182"/>
              <a:gd name="T57" fmla="*/ 18 h 177"/>
              <a:gd name="T58" fmla="*/ 27 w 182"/>
              <a:gd name="T59" fmla="*/ 71 h 177"/>
              <a:gd name="T60" fmla="*/ 27 w 182"/>
              <a:gd name="T61" fmla="*/ 13 h 177"/>
              <a:gd name="T62" fmla="*/ 16 w 182"/>
              <a:gd name="T63" fmla="*/ 3 h 177"/>
              <a:gd name="T64" fmla="*/ 16 w 182"/>
              <a:gd name="T65" fmla="*/ 81 h 177"/>
              <a:gd name="T66" fmla="*/ 27 w 182"/>
              <a:gd name="T67" fmla="*/ 81 h 177"/>
              <a:gd name="T68" fmla="*/ 166 w 182"/>
              <a:gd name="T69" fmla="*/ 3 h 177"/>
              <a:gd name="T70" fmla="*/ 155 w 182"/>
              <a:gd name="T71" fmla="*/ 13 h 177"/>
              <a:gd name="T72" fmla="*/ 155 w 182"/>
              <a:gd name="T73" fmla="*/ 71 h 177"/>
              <a:gd name="T74" fmla="*/ 160 w 182"/>
              <a:gd name="T75" fmla="*/ 84 h 177"/>
              <a:gd name="T76" fmla="*/ 182 w 182"/>
              <a:gd name="T77" fmla="*/ 42 h 177"/>
              <a:gd name="T78" fmla="*/ 91 w 182"/>
              <a:gd name="T79" fmla="*/ 64 h 177"/>
              <a:gd name="T80" fmla="*/ 91 w 182"/>
              <a:gd name="T81" fmla="*/ 20 h 177"/>
              <a:gd name="T82" fmla="*/ 91 w 182"/>
              <a:gd name="T83" fmla="*/ 6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82" h="177">
                <a:moveTo>
                  <a:pt x="91" y="75"/>
                </a:moveTo>
                <a:cubicBezTo>
                  <a:pt x="91" y="75"/>
                  <a:pt x="91" y="75"/>
                  <a:pt x="91" y="75"/>
                </a:cubicBezTo>
                <a:cubicBezTo>
                  <a:pt x="86" y="75"/>
                  <a:pt x="80" y="74"/>
                  <a:pt x="75" y="72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54" y="177"/>
                  <a:pt x="54" y="177"/>
                  <a:pt x="54" y="177"/>
                </a:cubicBezTo>
                <a:cubicBezTo>
                  <a:pt x="57" y="169"/>
                  <a:pt x="57" y="169"/>
                  <a:pt x="57" y="169"/>
                </a:cubicBezTo>
                <a:cubicBezTo>
                  <a:pt x="91" y="155"/>
                  <a:pt x="91" y="155"/>
                  <a:pt x="91" y="155"/>
                </a:cubicBezTo>
                <a:cubicBezTo>
                  <a:pt x="125" y="169"/>
                  <a:pt x="125" y="169"/>
                  <a:pt x="125" y="169"/>
                </a:cubicBezTo>
                <a:cubicBezTo>
                  <a:pt x="128" y="177"/>
                  <a:pt x="128" y="177"/>
                  <a:pt x="128" y="177"/>
                </a:cubicBezTo>
                <a:cubicBezTo>
                  <a:pt x="147" y="177"/>
                  <a:pt x="147" y="177"/>
                  <a:pt x="147" y="177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2" y="74"/>
                  <a:pt x="96" y="75"/>
                  <a:pt x="91" y="75"/>
                </a:cubicBezTo>
                <a:close/>
                <a:moveTo>
                  <a:pt x="91" y="81"/>
                </a:moveTo>
                <a:cubicBezTo>
                  <a:pt x="97" y="97"/>
                  <a:pt x="97" y="97"/>
                  <a:pt x="97" y="97"/>
                </a:cubicBezTo>
                <a:cubicBezTo>
                  <a:pt x="85" y="97"/>
                  <a:pt x="85" y="97"/>
                  <a:pt x="85" y="97"/>
                </a:cubicBezTo>
                <a:lnTo>
                  <a:pt x="91" y="81"/>
                </a:lnTo>
                <a:close/>
                <a:moveTo>
                  <a:pt x="81" y="107"/>
                </a:moveTo>
                <a:cubicBezTo>
                  <a:pt x="101" y="107"/>
                  <a:pt x="101" y="107"/>
                  <a:pt x="101" y="107"/>
                </a:cubicBezTo>
                <a:cubicBezTo>
                  <a:pt x="103" y="113"/>
                  <a:pt x="103" y="113"/>
                  <a:pt x="103" y="113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79" y="113"/>
                  <a:pt x="79" y="113"/>
                  <a:pt x="79" y="113"/>
                </a:cubicBezTo>
                <a:lnTo>
                  <a:pt x="81" y="107"/>
                </a:lnTo>
                <a:close/>
                <a:moveTo>
                  <a:pt x="75" y="122"/>
                </a:moveTo>
                <a:cubicBezTo>
                  <a:pt x="81" y="126"/>
                  <a:pt x="81" y="126"/>
                  <a:pt x="81" y="126"/>
                </a:cubicBezTo>
                <a:cubicBezTo>
                  <a:pt x="72" y="132"/>
                  <a:pt x="72" y="132"/>
                  <a:pt x="72" y="132"/>
                </a:cubicBezTo>
                <a:lnTo>
                  <a:pt x="75" y="122"/>
                </a:lnTo>
                <a:close/>
                <a:moveTo>
                  <a:pt x="120" y="156"/>
                </a:moveTo>
                <a:cubicBezTo>
                  <a:pt x="93" y="145"/>
                  <a:pt x="93" y="145"/>
                  <a:pt x="93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6" y="146"/>
                  <a:pt x="66" y="146"/>
                  <a:pt x="66" y="146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116" y="147"/>
                  <a:pt x="116" y="147"/>
                  <a:pt x="116" y="147"/>
                </a:cubicBezTo>
                <a:lnTo>
                  <a:pt x="120" y="156"/>
                </a:lnTo>
                <a:close/>
                <a:moveTo>
                  <a:pt x="110" y="132"/>
                </a:moveTo>
                <a:cubicBezTo>
                  <a:pt x="101" y="126"/>
                  <a:pt x="101" y="126"/>
                  <a:pt x="101" y="126"/>
                </a:cubicBezTo>
                <a:cubicBezTo>
                  <a:pt x="107" y="123"/>
                  <a:pt x="107" y="123"/>
                  <a:pt x="107" y="123"/>
                </a:cubicBezTo>
                <a:lnTo>
                  <a:pt x="110" y="132"/>
                </a:lnTo>
                <a:close/>
                <a:moveTo>
                  <a:pt x="46" y="69"/>
                </a:moveTo>
                <a:cubicBezTo>
                  <a:pt x="48" y="69"/>
                  <a:pt x="50" y="68"/>
                  <a:pt x="51" y="66"/>
                </a:cubicBezTo>
                <a:cubicBezTo>
                  <a:pt x="54" y="63"/>
                  <a:pt x="54" y="59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47" y="52"/>
                  <a:pt x="45" y="47"/>
                  <a:pt x="45" y="42"/>
                </a:cubicBezTo>
                <a:cubicBezTo>
                  <a:pt x="45" y="37"/>
                  <a:pt x="47" y="32"/>
                  <a:pt x="51" y="28"/>
                </a:cubicBezTo>
                <a:cubicBezTo>
                  <a:pt x="54" y="25"/>
                  <a:pt x="54" y="21"/>
                  <a:pt x="51" y="18"/>
                </a:cubicBezTo>
                <a:cubicBezTo>
                  <a:pt x="48" y="15"/>
                  <a:pt x="43" y="15"/>
                  <a:pt x="41" y="18"/>
                </a:cubicBezTo>
                <a:cubicBezTo>
                  <a:pt x="34" y="24"/>
                  <a:pt x="30" y="33"/>
                  <a:pt x="30" y="42"/>
                </a:cubicBezTo>
                <a:cubicBezTo>
                  <a:pt x="30" y="51"/>
                  <a:pt x="34" y="60"/>
                  <a:pt x="41" y="66"/>
                </a:cubicBezTo>
                <a:cubicBezTo>
                  <a:pt x="42" y="68"/>
                  <a:pt x="44" y="69"/>
                  <a:pt x="46" y="69"/>
                </a:cubicBezTo>
                <a:close/>
                <a:moveTo>
                  <a:pt x="131" y="18"/>
                </a:moveTo>
                <a:cubicBezTo>
                  <a:pt x="128" y="21"/>
                  <a:pt x="128" y="25"/>
                  <a:pt x="131" y="28"/>
                </a:cubicBezTo>
                <a:cubicBezTo>
                  <a:pt x="135" y="32"/>
                  <a:pt x="137" y="37"/>
                  <a:pt x="137" y="42"/>
                </a:cubicBezTo>
                <a:cubicBezTo>
                  <a:pt x="137" y="47"/>
                  <a:pt x="135" y="52"/>
                  <a:pt x="131" y="56"/>
                </a:cubicBezTo>
                <a:cubicBezTo>
                  <a:pt x="128" y="59"/>
                  <a:pt x="128" y="63"/>
                  <a:pt x="131" y="66"/>
                </a:cubicBezTo>
                <a:cubicBezTo>
                  <a:pt x="132" y="68"/>
                  <a:pt x="134" y="69"/>
                  <a:pt x="136" y="69"/>
                </a:cubicBezTo>
                <a:cubicBezTo>
                  <a:pt x="138" y="69"/>
                  <a:pt x="140" y="68"/>
                  <a:pt x="141" y="66"/>
                </a:cubicBezTo>
                <a:cubicBezTo>
                  <a:pt x="148" y="60"/>
                  <a:pt x="152" y="51"/>
                  <a:pt x="152" y="42"/>
                </a:cubicBezTo>
                <a:cubicBezTo>
                  <a:pt x="152" y="33"/>
                  <a:pt x="148" y="24"/>
                  <a:pt x="141" y="18"/>
                </a:cubicBezTo>
                <a:cubicBezTo>
                  <a:pt x="139" y="15"/>
                  <a:pt x="134" y="15"/>
                  <a:pt x="131" y="18"/>
                </a:cubicBezTo>
                <a:close/>
                <a:moveTo>
                  <a:pt x="27" y="71"/>
                </a:moveTo>
                <a:cubicBezTo>
                  <a:pt x="19" y="63"/>
                  <a:pt x="15" y="52"/>
                  <a:pt x="15" y="42"/>
                </a:cubicBezTo>
                <a:cubicBezTo>
                  <a:pt x="15" y="32"/>
                  <a:pt x="19" y="21"/>
                  <a:pt x="27" y="13"/>
                </a:cubicBezTo>
                <a:cubicBezTo>
                  <a:pt x="30" y="10"/>
                  <a:pt x="30" y="6"/>
                  <a:pt x="27" y="3"/>
                </a:cubicBezTo>
                <a:cubicBezTo>
                  <a:pt x="24" y="0"/>
                  <a:pt x="19" y="0"/>
                  <a:pt x="16" y="3"/>
                </a:cubicBezTo>
                <a:cubicBezTo>
                  <a:pt x="6" y="14"/>
                  <a:pt x="0" y="28"/>
                  <a:pt x="0" y="42"/>
                </a:cubicBezTo>
                <a:cubicBezTo>
                  <a:pt x="0" y="56"/>
                  <a:pt x="6" y="71"/>
                  <a:pt x="16" y="81"/>
                </a:cubicBezTo>
                <a:cubicBezTo>
                  <a:pt x="18" y="83"/>
                  <a:pt x="20" y="84"/>
                  <a:pt x="22" y="84"/>
                </a:cubicBezTo>
                <a:cubicBezTo>
                  <a:pt x="24" y="84"/>
                  <a:pt x="26" y="83"/>
                  <a:pt x="27" y="81"/>
                </a:cubicBezTo>
                <a:cubicBezTo>
                  <a:pt x="30" y="78"/>
                  <a:pt x="30" y="74"/>
                  <a:pt x="27" y="71"/>
                </a:cubicBezTo>
                <a:close/>
                <a:moveTo>
                  <a:pt x="166" y="3"/>
                </a:moveTo>
                <a:cubicBezTo>
                  <a:pt x="163" y="0"/>
                  <a:pt x="158" y="0"/>
                  <a:pt x="155" y="3"/>
                </a:cubicBezTo>
                <a:cubicBezTo>
                  <a:pt x="152" y="6"/>
                  <a:pt x="152" y="10"/>
                  <a:pt x="155" y="13"/>
                </a:cubicBezTo>
                <a:cubicBezTo>
                  <a:pt x="163" y="21"/>
                  <a:pt x="167" y="32"/>
                  <a:pt x="167" y="42"/>
                </a:cubicBezTo>
                <a:cubicBezTo>
                  <a:pt x="167" y="52"/>
                  <a:pt x="163" y="63"/>
                  <a:pt x="155" y="71"/>
                </a:cubicBezTo>
                <a:cubicBezTo>
                  <a:pt x="152" y="74"/>
                  <a:pt x="152" y="78"/>
                  <a:pt x="155" y="81"/>
                </a:cubicBezTo>
                <a:cubicBezTo>
                  <a:pt x="156" y="83"/>
                  <a:pt x="158" y="84"/>
                  <a:pt x="160" y="84"/>
                </a:cubicBezTo>
                <a:cubicBezTo>
                  <a:pt x="162" y="84"/>
                  <a:pt x="164" y="83"/>
                  <a:pt x="166" y="81"/>
                </a:cubicBezTo>
                <a:cubicBezTo>
                  <a:pt x="176" y="71"/>
                  <a:pt x="182" y="56"/>
                  <a:pt x="182" y="42"/>
                </a:cubicBezTo>
                <a:cubicBezTo>
                  <a:pt x="182" y="28"/>
                  <a:pt x="176" y="14"/>
                  <a:pt x="166" y="3"/>
                </a:cubicBezTo>
                <a:close/>
                <a:moveTo>
                  <a:pt x="91" y="64"/>
                </a:moveTo>
                <a:cubicBezTo>
                  <a:pt x="103" y="64"/>
                  <a:pt x="113" y="54"/>
                  <a:pt x="113" y="42"/>
                </a:cubicBezTo>
                <a:cubicBezTo>
                  <a:pt x="113" y="30"/>
                  <a:pt x="103" y="20"/>
                  <a:pt x="91" y="20"/>
                </a:cubicBezTo>
                <a:cubicBezTo>
                  <a:pt x="79" y="20"/>
                  <a:pt x="69" y="30"/>
                  <a:pt x="69" y="42"/>
                </a:cubicBezTo>
                <a:cubicBezTo>
                  <a:pt x="69" y="54"/>
                  <a:pt x="79" y="64"/>
                  <a:pt x="91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3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/>
          <p:nvPr/>
        </p:nvSpPr>
        <p:spPr>
          <a:xfrm flipH="1">
            <a:off x="7512424" y="2393577"/>
            <a:ext cx="4679576" cy="605117"/>
          </a:xfrm>
          <a:prstGeom prst="homePlate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/>
          <p:nvPr/>
        </p:nvSpPr>
        <p:spPr>
          <a:xfrm flipH="1">
            <a:off x="8252012" y="3112995"/>
            <a:ext cx="3939988" cy="605117"/>
          </a:xfrm>
          <a:prstGeom prst="homePlat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 flipH="1">
            <a:off x="8884024" y="3832413"/>
            <a:ext cx="3307976" cy="605117"/>
          </a:xfrm>
          <a:prstGeom prst="homePlate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/>
          <p:nvPr/>
        </p:nvSpPr>
        <p:spPr>
          <a:xfrm flipH="1">
            <a:off x="9529482" y="4551831"/>
            <a:ext cx="2662518" cy="605117"/>
          </a:xfrm>
          <a:prstGeom prst="homePlat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 flipH="1">
            <a:off x="7901075" y="249423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 flipH="1">
            <a:off x="8629235" y="32170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 flipH="1">
            <a:off x="9150456" y="393648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 flipH="1">
            <a:off x="9752772" y="46745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624312" y="1692257"/>
            <a:ext cx="3836942" cy="5539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800" b="1" dirty="0">
                <a:solidFill>
                  <a:srgbClr val="1F4E78"/>
                </a:solidFill>
              </a:rPr>
              <a:t>单击此处添加文本内容</a:t>
            </a:r>
            <a:endParaRPr lang="en-US" sz="2800" b="1" dirty="0">
              <a:solidFill>
                <a:srgbClr val="1F487C"/>
              </a:solidFill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24312" y="2228321"/>
            <a:ext cx="51258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graphicFrame>
        <p:nvGraphicFramePr>
          <p:cNvPr id="20" name="淘宝-想搞设计PPT(倒卖必究)-20"/>
          <p:cNvGraphicFramePr/>
          <p:nvPr>
            <p:extLst>
              <p:ext uri="{D42A27DB-BD31-4B8C-83A1-F6EECF244321}">
                <p14:modId xmlns:p14="http://schemas.microsoft.com/office/powerpoint/2010/main" val="1658440011"/>
              </p:ext>
            </p:extLst>
          </p:nvPr>
        </p:nvGraphicFramePr>
        <p:xfrm>
          <a:off x="142240" y="3718112"/>
          <a:ext cx="8128000" cy="2420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20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5468057" y="5906030"/>
            <a:ext cx="913704" cy="10502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 dirty="0"/>
          </a:p>
        </p:txBody>
      </p:sp>
      <p:sp>
        <p:nvSpPr>
          <p:cNvPr id="30" name="淘宝-想搞设计PPT(倒卖必究)-30"/>
          <p:cNvSpPr/>
          <p:nvPr/>
        </p:nvSpPr>
        <p:spPr>
          <a:xfrm rot="5400000">
            <a:off x="6247517" y="223278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8" name="淘宝-想搞设计PPT(倒卖必究)-28"/>
          <p:cNvSpPr/>
          <p:nvPr/>
        </p:nvSpPr>
        <p:spPr>
          <a:xfrm rot="5400000">
            <a:off x="4911661" y="223278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4" name="淘宝-想搞设计PPT(倒卖必究)-24"/>
          <p:cNvSpPr/>
          <p:nvPr/>
        </p:nvSpPr>
        <p:spPr>
          <a:xfrm rot="5400000">
            <a:off x="6826358" y="3351490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2" name="淘宝-想搞设计PPT(倒卖必究)-22"/>
          <p:cNvSpPr/>
          <p:nvPr/>
        </p:nvSpPr>
        <p:spPr>
          <a:xfrm rot="5400000">
            <a:off x="6247517" y="4455682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0" name="淘宝-想搞设计PPT(倒卖必究)-20"/>
          <p:cNvSpPr/>
          <p:nvPr/>
        </p:nvSpPr>
        <p:spPr>
          <a:xfrm rot="5400000">
            <a:off x="4882633" y="4426654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1" name="淘宝-想搞设计PPT(倒卖必究)-21"/>
          <p:cNvSpPr/>
          <p:nvPr/>
        </p:nvSpPr>
        <p:spPr>
          <a:xfrm>
            <a:off x="5280000" y="4397105"/>
            <a:ext cx="666394" cy="7659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淘宝-想搞设计PPT(倒卖必究)-16"/>
          <p:cNvSpPr/>
          <p:nvPr/>
        </p:nvSpPr>
        <p:spPr>
          <a:xfrm rot="5400000">
            <a:off x="4277578" y="3346333"/>
            <a:ext cx="1112792" cy="9681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17" name="淘宝-想搞设计PPT(倒卖必究)-17"/>
          <p:cNvSpPr/>
          <p:nvPr/>
        </p:nvSpPr>
        <p:spPr>
          <a:xfrm>
            <a:off x="6901665" y="5906030"/>
            <a:ext cx="913704" cy="10502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32" name="淘宝-想搞设计PPT(倒卖必究)-32"/>
          <p:cNvSpPr/>
          <p:nvPr/>
        </p:nvSpPr>
        <p:spPr>
          <a:xfrm rot="5400000">
            <a:off x="5373103" y="3164210"/>
            <a:ext cx="1525763" cy="132741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4" name="淘宝-想搞设计PPT(倒卖必究)-34"/>
          <p:cNvSpPr>
            <a:spLocks noEditPoints="1"/>
          </p:cNvSpPr>
          <p:nvPr/>
        </p:nvSpPr>
        <p:spPr bwMode="auto">
          <a:xfrm>
            <a:off x="5801815" y="3569533"/>
            <a:ext cx="668338" cy="517525"/>
          </a:xfrm>
          <a:custGeom>
            <a:avLst/>
            <a:gdLst>
              <a:gd name="T0" fmla="*/ 51 w 178"/>
              <a:gd name="T1" fmla="*/ 100 h 138"/>
              <a:gd name="T2" fmla="*/ 63 w 178"/>
              <a:gd name="T3" fmla="*/ 112 h 138"/>
              <a:gd name="T4" fmla="*/ 89 w 178"/>
              <a:gd name="T5" fmla="*/ 101 h 138"/>
              <a:gd name="T6" fmla="*/ 115 w 178"/>
              <a:gd name="T7" fmla="*/ 112 h 138"/>
              <a:gd name="T8" fmla="*/ 127 w 178"/>
              <a:gd name="T9" fmla="*/ 100 h 138"/>
              <a:gd name="T10" fmla="*/ 89 w 178"/>
              <a:gd name="T11" fmla="*/ 84 h 138"/>
              <a:gd name="T12" fmla="*/ 51 w 178"/>
              <a:gd name="T13" fmla="*/ 100 h 138"/>
              <a:gd name="T14" fmla="*/ 89 w 178"/>
              <a:gd name="T15" fmla="*/ 120 h 138"/>
              <a:gd name="T16" fmla="*/ 76 w 178"/>
              <a:gd name="T17" fmla="*/ 125 h 138"/>
              <a:gd name="T18" fmla="*/ 89 w 178"/>
              <a:gd name="T19" fmla="*/ 138 h 138"/>
              <a:gd name="T20" fmla="*/ 102 w 178"/>
              <a:gd name="T21" fmla="*/ 125 h 138"/>
              <a:gd name="T22" fmla="*/ 89 w 178"/>
              <a:gd name="T23" fmla="*/ 120 h 138"/>
              <a:gd name="T24" fmla="*/ 177 w 178"/>
              <a:gd name="T25" fmla="*/ 49 h 138"/>
              <a:gd name="T26" fmla="*/ 1 w 178"/>
              <a:gd name="T27" fmla="*/ 49 h 138"/>
              <a:gd name="T28" fmla="*/ 0 w 178"/>
              <a:gd name="T29" fmla="*/ 49 h 138"/>
              <a:gd name="T30" fmla="*/ 13 w 178"/>
              <a:gd name="T31" fmla="*/ 62 h 138"/>
              <a:gd name="T32" fmla="*/ 89 w 178"/>
              <a:gd name="T33" fmla="*/ 29 h 138"/>
              <a:gd name="T34" fmla="*/ 165 w 178"/>
              <a:gd name="T35" fmla="*/ 62 h 138"/>
              <a:gd name="T36" fmla="*/ 178 w 178"/>
              <a:gd name="T37" fmla="*/ 49 h 138"/>
              <a:gd name="T38" fmla="*/ 177 w 178"/>
              <a:gd name="T39" fmla="*/ 49 h 138"/>
              <a:gd name="T40" fmla="*/ 89 w 178"/>
              <a:gd name="T41" fmla="*/ 48 h 138"/>
              <a:gd name="T42" fmla="*/ 26 w 178"/>
              <a:gd name="T43" fmla="*/ 74 h 138"/>
              <a:gd name="T44" fmla="*/ 26 w 178"/>
              <a:gd name="T45" fmla="*/ 75 h 138"/>
              <a:gd name="T46" fmla="*/ 38 w 178"/>
              <a:gd name="T47" fmla="*/ 87 h 138"/>
              <a:gd name="T48" fmla="*/ 89 w 178"/>
              <a:gd name="T49" fmla="*/ 66 h 138"/>
              <a:gd name="T50" fmla="*/ 140 w 178"/>
              <a:gd name="T51" fmla="*/ 87 h 138"/>
              <a:gd name="T52" fmla="*/ 152 w 178"/>
              <a:gd name="T53" fmla="*/ 75 h 138"/>
              <a:gd name="T54" fmla="*/ 152 w 178"/>
              <a:gd name="T55" fmla="*/ 74 h 138"/>
              <a:gd name="T56" fmla="*/ 89 w 178"/>
              <a:gd name="T57" fmla="*/ 4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8" h="138">
                <a:moveTo>
                  <a:pt x="51" y="100"/>
                </a:moveTo>
                <a:cubicBezTo>
                  <a:pt x="63" y="112"/>
                  <a:pt x="63" y="112"/>
                  <a:pt x="63" y="112"/>
                </a:cubicBezTo>
                <a:cubicBezTo>
                  <a:pt x="70" y="106"/>
                  <a:pt x="79" y="101"/>
                  <a:pt x="89" y="101"/>
                </a:cubicBezTo>
                <a:cubicBezTo>
                  <a:pt x="99" y="101"/>
                  <a:pt x="108" y="106"/>
                  <a:pt x="115" y="112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17" y="90"/>
                  <a:pt x="104" y="84"/>
                  <a:pt x="89" y="84"/>
                </a:cubicBezTo>
                <a:cubicBezTo>
                  <a:pt x="74" y="84"/>
                  <a:pt x="61" y="90"/>
                  <a:pt x="51" y="100"/>
                </a:cubicBezTo>
                <a:close/>
                <a:moveTo>
                  <a:pt x="89" y="120"/>
                </a:moveTo>
                <a:cubicBezTo>
                  <a:pt x="84" y="120"/>
                  <a:pt x="79" y="122"/>
                  <a:pt x="76" y="125"/>
                </a:cubicBezTo>
                <a:cubicBezTo>
                  <a:pt x="89" y="138"/>
                  <a:pt x="89" y="138"/>
                  <a:pt x="89" y="138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99" y="122"/>
                  <a:pt x="94" y="120"/>
                  <a:pt x="89" y="120"/>
                </a:cubicBezTo>
                <a:close/>
                <a:moveTo>
                  <a:pt x="177" y="49"/>
                </a:moveTo>
                <a:cubicBezTo>
                  <a:pt x="128" y="0"/>
                  <a:pt x="50" y="0"/>
                  <a:pt x="1" y="49"/>
                </a:cubicBezTo>
                <a:cubicBezTo>
                  <a:pt x="1" y="49"/>
                  <a:pt x="1" y="49"/>
                  <a:pt x="0" y="49"/>
                </a:cubicBezTo>
                <a:cubicBezTo>
                  <a:pt x="13" y="62"/>
                  <a:pt x="13" y="62"/>
                  <a:pt x="13" y="62"/>
                </a:cubicBezTo>
                <a:cubicBezTo>
                  <a:pt x="32" y="42"/>
                  <a:pt x="59" y="29"/>
                  <a:pt x="89" y="29"/>
                </a:cubicBezTo>
                <a:cubicBezTo>
                  <a:pt x="119" y="29"/>
                  <a:pt x="146" y="42"/>
                  <a:pt x="165" y="62"/>
                </a:cubicBezTo>
                <a:cubicBezTo>
                  <a:pt x="178" y="49"/>
                  <a:pt x="178" y="49"/>
                  <a:pt x="178" y="49"/>
                </a:cubicBezTo>
                <a:cubicBezTo>
                  <a:pt x="177" y="49"/>
                  <a:pt x="177" y="49"/>
                  <a:pt x="177" y="49"/>
                </a:cubicBezTo>
                <a:close/>
                <a:moveTo>
                  <a:pt x="89" y="48"/>
                </a:moveTo>
                <a:cubicBezTo>
                  <a:pt x="65" y="48"/>
                  <a:pt x="43" y="57"/>
                  <a:pt x="26" y="74"/>
                </a:cubicBezTo>
                <a:cubicBezTo>
                  <a:pt x="26" y="74"/>
                  <a:pt x="26" y="74"/>
                  <a:pt x="26" y="75"/>
                </a:cubicBezTo>
                <a:cubicBezTo>
                  <a:pt x="38" y="87"/>
                  <a:pt x="38" y="87"/>
                  <a:pt x="38" y="87"/>
                </a:cubicBezTo>
                <a:cubicBezTo>
                  <a:pt x="51" y="74"/>
                  <a:pt x="69" y="66"/>
                  <a:pt x="89" y="66"/>
                </a:cubicBezTo>
                <a:cubicBezTo>
                  <a:pt x="109" y="66"/>
                  <a:pt x="127" y="74"/>
                  <a:pt x="140" y="87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35" y="57"/>
                  <a:pt x="113" y="48"/>
                  <a:pt x="8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淘宝-想搞设计PPT(倒卖必究)-35"/>
          <p:cNvSpPr>
            <a:spLocks noEditPoints="1"/>
          </p:cNvSpPr>
          <p:nvPr/>
        </p:nvSpPr>
        <p:spPr bwMode="auto">
          <a:xfrm>
            <a:off x="4691105" y="3662817"/>
            <a:ext cx="330200" cy="330200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52 w 88"/>
              <a:gd name="T13" fmla="*/ 52 h 88"/>
              <a:gd name="T14" fmla="*/ 52 w 88"/>
              <a:gd name="T15" fmla="*/ 61 h 88"/>
              <a:gd name="T16" fmla="*/ 44 w 88"/>
              <a:gd name="T17" fmla="*/ 69 h 88"/>
              <a:gd name="T18" fmla="*/ 36 w 88"/>
              <a:gd name="T19" fmla="*/ 61 h 88"/>
              <a:gd name="T20" fmla="*/ 36 w 88"/>
              <a:gd name="T21" fmla="*/ 52 h 88"/>
              <a:gd name="T22" fmla="*/ 28 w 88"/>
              <a:gd name="T23" fmla="*/ 52 h 88"/>
              <a:gd name="T24" fmla="*/ 20 w 88"/>
              <a:gd name="T25" fmla="*/ 44 h 88"/>
              <a:gd name="T26" fmla="*/ 28 w 88"/>
              <a:gd name="T27" fmla="*/ 36 h 88"/>
              <a:gd name="T28" fmla="*/ 36 w 88"/>
              <a:gd name="T29" fmla="*/ 36 h 88"/>
              <a:gd name="T30" fmla="*/ 36 w 88"/>
              <a:gd name="T31" fmla="*/ 28 h 88"/>
              <a:gd name="T32" fmla="*/ 44 w 88"/>
              <a:gd name="T33" fmla="*/ 20 h 88"/>
              <a:gd name="T34" fmla="*/ 52 w 88"/>
              <a:gd name="T35" fmla="*/ 28 h 88"/>
              <a:gd name="T36" fmla="*/ 52 w 88"/>
              <a:gd name="T37" fmla="*/ 36 h 88"/>
              <a:gd name="T38" fmla="*/ 61 w 88"/>
              <a:gd name="T39" fmla="*/ 36 h 88"/>
              <a:gd name="T40" fmla="*/ 69 w 88"/>
              <a:gd name="T41" fmla="*/ 44 h 88"/>
              <a:gd name="T42" fmla="*/ 61 w 88"/>
              <a:gd name="T4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9"/>
                  <a:pt x="20" y="88"/>
                  <a:pt x="44" y="88"/>
                </a:cubicBezTo>
                <a:cubicBezTo>
                  <a:pt x="69" y="88"/>
                  <a:pt x="88" y="69"/>
                  <a:pt x="88" y="44"/>
                </a:cubicBezTo>
                <a:cubicBezTo>
                  <a:pt x="88" y="20"/>
                  <a:pt x="69" y="0"/>
                  <a:pt x="44" y="0"/>
                </a:cubicBezTo>
                <a:close/>
                <a:moveTo>
                  <a:pt x="61" y="52"/>
                </a:moveTo>
                <a:cubicBezTo>
                  <a:pt x="52" y="52"/>
                  <a:pt x="52" y="52"/>
                  <a:pt x="52" y="5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5"/>
                  <a:pt x="49" y="69"/>
                  <a:pt x="44" y="69"/>
                </a:cubicBezTo>
                <a:cubicBezTo>
                  <a:pt x="40" y="69"/>
                  <a:pt x="36" y="65"/>
                  <a:pt x="36" y="61"/>
                </a:cubicBezTo>
                <a:cubicBezTo>
                  <a:pt x="36" y="52"/>
                  <a:pt x="36" y="52"/>
                  <a:pt x="36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3" y="52"/>
                  <a:pt x="20" y="49"/>
                  <a:pt x="20" y="44"/>
                </a:cubicBezTo>
                <a:cubicBezTo>
                  <a:pt x="20" y="40"/>
                  <a:pt x="23" y="36"/>
                  <a:pt x="28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3"/>
                  <a:pt x="40" y="20"/>
                  <a:pt x="44" y="20"/>
                </a:cubicBezTo>
                <a:cubicBezTo>
                  <a:pt x="49" y="20"/>
                  <a:pt x="52" y="23"/>
                  <a:pt x="52" y="28"/>
                </a:cubicBezTo>
                <a:cubicBezTo>
                  <a:pt x="52" y="36"/>
                  <a:pt x="52" y="36"/>
                  <a:pt x="52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9" y="40"/>
                  <a:pt x="69" y="44"/>
                </a:cubicBezTo>
                <a:cubicBezTo>
                  <a:pt x="69" y="49"/>
                  <a:pt x="65" y="52"/>
                  <a:pt x="6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淘宝-想搞设计PPT(倒卖必究)-36"/>
          <p:cNvSpPr>
            <a:spLocks noEditPoints="1"/>
          </p:cNvSpPr>
          <p:nvPr/>
        </p:nvSpPr>
        <p:spPr bwMode="auto">
          <a:xfrm>
            <a:off x="6617129" y="4779357"/>
            <a:ext cx="365125" cy="363538"/>
          </a:xfrm>
          <a:custGeom>
            <a:avLst/>
            <a:gdLst>
              <a:gd name="T0" fmla="*/ 17 w 97"/>
              <a:gd name="T1" fmla="*/ 17 h 97"/>
              <a:gd name="T2" fmla="*/ 17 w 97"/>
              <a:gd name="T3" fmla="*/ 79 h 97"/>
              <a:gd name="T4" fmla="*/ 80 w 97"/>
              <a:gd name="T5" fmla="*/ 79 h 97"/>
              <a:gd name="T6" fmla="*/ 80 w 97"/>
              <a:gd name="T7" fmla="*/ 17 h 97"/>
              <a:gd name="T8" fmla="*/ 17 w 97"/>
              <a:gd name="T9" fmla="*/ 17 h 97"/>
              <a:gd name="T10" fmla="*/ 66 w 97"/>
              <a:gd name="T11" fmla="*/ 42 h 97"/>
              <a:gd name="T12" fmla="*/ 60 w 97"/>
              <a:gd name="T13" fmla="*/ 48 h 97"/>
              <a:gd name="T14" fmla="*/ 66 w 97"/>
              <a:gd name="T15" fmla="*/ 54 h 97"/>
              <a:gd name="T16" fmla="*/ 66 w 97"/>
              <a:gd name="T17" fmla="*/ 66 h 97"/>
              <a:gd name="T18" fmla="*/ 55 w 97"/>
              <a:gd name="T19" fmla="*/ 66 h 97"/>
              <a:gd name="T20" fmla="*/ 49 w 97"/>
              <a:gd name="T21" fmla="*/ 59 h 97"/>
              <a:gd name="T22" fmla="*/ 42 w 97"/>
              <a:gd name="T23" fmla="*/ 66 h 97"/>
              <a:gd name="T24" fmla="*/ 31 w 97"/>
              <a:gd name="T25" fmla="*/ 66 h 97"/>
              <a:gd name="T26" fmla="*/ 31 w 97"/>
              <a:gd name="T27" fmla="*/ 54 h 97"/>
              <a:gd name="T28" fmla="*/ 37 w 97"/>
              <a:gd name="T29" fmla="*/ 48 h 97"/>
              <a:gd name="T30" fmla="*/ 31 w 97"/>
              <a:gd name="T31" fmla="*/ 42 h 97"/>
              <a:gd name="T32" fmla="*/ 31 w 97"/>
              <a:gd name="T33" fmla="*/ 31 h 97"/>
              <a:gd name="T34" fmla="*/ 42 w 97"/>
              <a:gd name="T35" fmla="*/ 31 h 97"/>
              <a:gd name="T36" fmla="*/ 49 w 97"/>
              <a:gd name="T37" fmla="*/ 37 h 97"/>
              <a:gd name="T38" fmla="*/ 55 w 97"/>
              <a:gd name="T39" fmla="*/ 31 h 97"/>
              <a:gd name="T40" fmla="*/ 66 w 97"/>
              <a:gd name="T41" fmla="*/ 31 h 97"/>
              <a:gd name="T42" fmla="*/ 66 w 97"/>
              <a:gd name="T43" fmla="*/ 4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0" y="34"/>
                  <a:pt x="0" y="62"/>
                  <a:pt x="17" y="79"/>
                </a:cubicBezTo>
                <a:cubicBezTo>
                  <a:pt x="35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ubicBezTo>
                  <a:pt x="62" y="0"/>
                  <a:pt x="35" y="0"/>
                  <a:pt x="17" y="17"/>
                </a:cubicBezTo>
                <a:close/>
                <a:moveTo>
                  <a:pt x="66" y="42"/>
                </a:moveTo>
                <a:cubicBezTo>
                  <a:pt x="60" y="48"/>
                  <a:pt x="60" y="48"/>
                  <a:pt x="60" y="48"/>
                </a:cubicBezTo>
                <a:cubicBezTo>
                  <a:pt x="66" y="54"/>
                  <a:pt x="66" y="54"/>
                  <a:pt x="66" y="54"/>
                </a:cubicBezTo>
                <a:cubicBezTo>
                  <a:pt x="69" y="58"/>
                  <a:pt x="69" y="63"/>
                  <a:pt x="66" y="66"/>
                </a:cubicBezTo>
                <a:cubicBezTo>
                  <a:pt x="63" y="69"/>
                  <a:pt x="58" y="69"/>
                  <a:pt x="55" y="66"/>
                </a:cubicBezTo>
                <a:cubicBezTo>
                  <a:pt x="49" y="59"/>
                  <a:pt x="49" y="59"/>
                  <a:pt x="49" y="59"/>
                </a:cubicBezTo>
                <a:cubicBezTo>
                  <a:pt x="42" y="66"/>
                  <a:pt x="42" y="66"/>
                  <a:pt x="42" y="66"/>
                </a:cubicBezTo>
                <a:cubicBezTo>
                  <a:pt x="39" y="69"/>
                  <a:pt x="34" y="69"/>
                  <a:pt x="31" y="66"/>
                </a:cubicBezTo>
                <a:cubicBezTo>
                  <a:pt x="28" y="63"/>
                  <a:pt x="28" y="58"/>
                  <a:pt x="31" y="54"/>
                </a:cubicBezTo>
                <a:cubicBezTo>
                  <a:pt x="37" y="48"/>
                  <a:pt x="37" y="48"/>
                  <a:pt x="37" y="48"/>
                </a:cubicBezTo>
                <a:cubicBezTo>
                  <a:pt x="31" y="42"/>
                  <a:pt x="31" y="42"/>
                  <a:pt x="31" y="42"/>
                </a:cubicBezTo>
                <a:cubicBezTo>
                  <a:pt x="28" y="39"/>
                  <a:pt x="28" y="34"/>
                  <a:pt x="31" y="31"/>
                </a:cubicBezTo>
                <a:cubicBezTo>
                  <a:pt x="34" y="28"/>
                  <a:pt x="39" y="28"/>
                  <a:pt x="42" y="31"/>
                </a:cubicBezTo>
                <a:cubicBezTo>
                  <a:pt x="49" y="37"/>
                  <a:pt x="49" y="37"/>
                  <a:pt x="49" y="37"/>
                </a:cubicBezTo>
                <a:cubicBezTo>
                  <a:pt x="55" y="31"/>
                  <a:pt x="55" y="31"/>
                  <a:pt x="55" y="31"/>
                </a:cubicBezTo>
                <a:cubicBezTo>
                  <a:pt x="58" y="28"/>
                  <a:pt x="63" y="28"/>
                  <a:pt x="66" y="31"/>
                </a:cubicBezTo>
                <a:cubicBezTo>
                  <a:pt x="69" y="34"/>
                  <a:pt x="69" y="39"/>
                  <a:pt x="66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淘宝-想搞设计PPT(倒卖必究)-37"/>
          <p:cNvSpPr>
            <a:spLocks noEditPoints="1"/>
          </p:cNvSpPr>
          <p:nvPr/>
        </p:nvSpPr>
        <p:spPr bwMode="auto">
          <a:xfrm>
            <a:off x="5238610" y="4741685"/>
            <a:ext cx="363538" cy="363538"/>
          </a:xfrm>
          <a:custGeom>
            <a:avLst/>
            <a:gdLst>
              <a:gd name="T0" fmla="*/ 80 w 97"/>
              <a:gd name="T1" fmla="*/ 17 h 97"/>
              <a:gd name="T2" fmla="*/ 17 w 97"/>
              <a:gd name="T3" fmla="*/ 17 h 97"/>
              <a:gd name="T4" fmla="*/ 17 w 97"/>
              <a:gd name="T5" fmla="*/ 79 h 97"/>
              <a:gd name="T6" fmla="*/ 80 w 97"/>
              <a:gd name="T7" fmla="*/ 79 h 97"/>
              <a:gd name="T8" fmla="*/ 80 w 97"/>
              <a:gd name="T9" fmla="*/ 17 h 97"/>
              <a:gd name="T10" fmla="*/ 79 w 97"/>
              <a:gd name="T11" fmla="*/ 43 h 97"/>
              <a:gd name="T12" fmla="*/ 50 w 97"/>
              <a:gd name="T13" fmla="*/ 72 h 97"/>
              <a:gd name="T14" fmla="*/ 50 w 97"/>
              <a:gd name="T15" fmla="*/ 72 h 97"/>
              <a:gd name="T16" fmla="*/ 44 w 97"/>
              <a:gd name="T17" fmla="*/ 75 h 97"/>
              <a:gd name="T18" fmla="*/ 38 w 97"/>
              <a:gd name="T19" fmla="*/ 72 h 97"/>
              <a:gd name="T20" fmla="*/ 38 w 97"/>
              <a:gd name="T21" fmla="*/ 72 h 97"/>
              <a:gd name="T22" fmla="*/ 21 w 97"/>
              <a:gd name="T23" fmla="*/ 55 h 97"/>
              <a:gd name="T24" fmla="*/ 21 w 97"/>
              <a:gd name="T25" fmla="*/ 44 h 97"/>
              <a:gd name="T26" fmla="*/ 32 w 97"/>
              <a:gd name="T27" fmla="*/ 44 h 97"/>
              <a:gd name="T28" fmla="*/ 44 w 97"/>
              <a:gd name="T29" fmla="*/ 55 h 97"/>
              <a:gd name="T30" fmla="*/ 68 w 97"/>
              <a:gd name="T31" fmla="*/ 32 h 97"/>
              <a:gd name="T32" fmla="*/ 79 w 97"/>
              <a:gd name="T33" fmla="*/ 32 h 97"/>
              <a:gd name="T34" fmla="*/ 79 w 97"/>
              <a:gd name="T35" fmla="*/ 4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7" h="97">
                <a:moveTo>
                  <a:pt x="80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79"/>
                </a:cubicBezTo>
                <a:cubicBezTo>
                  <a:pt x="34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lose/>
                <a:moveTo>
                  <a:pt x="79" y="43"/>
                </a:move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48" y="74"/>
                  <a:pt x="46" y="75"/>
                  <a:pt x="44" y="75"/>
                </a:cubicBezTo>
                <a:cubicBezTo>
                  <a:pt x="42" y="75"/>
                  <a:pt x="40" y="74"/>
                  <a:pt x="38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21" y="55"/>
                  <a:pt x="21" y="55"/>
                  <a:pt x="21" y="55"/>
                </a:cubicBezTo>
                <a:cubicBezTo>
                  <a:pt x="18" y="52"/>
                  <a:pt x="18" y="47"/>
                  <a:pt x="21" y="44"/>
                </a:cubicBezTo>
                <a:cubicBezTo>
                  <a:pt x="24" y="41"/>
                  <a:pt x="29" y="41"/>
                  <a:pt x="32" y="44"/>
                </a:cubicBezTo>
                <a:cubicBezTo>
                  <a:pt x="44" y="55"/>
                  <a:pt x="44" y="55"/>
                  <a:pt x="44" y="55"/>
                </a:cubicBezTo>
                <a:cubicBezTo>
                  <a:pt x="68" y="32"/>
                  <a:pt x="68" y="32"/>
                  <a:pt x="68" y="32"/>
                </a:cubicBezTo>
                <a:cubicBezTo>
                  <a:pt x="71" y="29"/>
                  <a:pt x="76" y="29"/>
                  <a:pt x="79" y="32"/>
                </a:cubicBezTo>
                <a:cubicBezTo>
                  <a:pt x="82" y="35"/>
                  <a:pt x="82" y="40"/>
                  <a:pt x="7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淘宝-想搞设计PPT(倒卖必究)-38"/>
          <p:cNvSpPr>
            <a:spLocks noEditPoints="1"/>
          </p:cNvSpPr>
          <p:nvPr/>
        </p:nvSpPr>
        <p:spPr bwMode="auto">
          <a:xfrm>
            <a:off x="6694487" y="2516771"/>
            <a:ext cx="365125" cy="363538"/>
          </a:xfrm>
          <a:custGeom>
            <a:avLst/>
            <a:gdLst>
              <a:gd name="T0" fmla="*/ 79 w 97"/>
              <a:gd name="T1" fmla="*/ 17 h 97"/>
              <a:gd name="T2" fmla="*/ 17 w 97"/>
              <a:gd name="T3" fmla="*/ 17 h 97"/>
              <a:gd name="T4" fmla="*/ 17 w 97"/>
              <a:gd name="T5" fmla="*/ 80 h 97"/>
              <a:gd name="T6" fmla="*/ 79 w 97"/>
              <a:gd name="T7" fmla="*/ 80 h 97"/>
              <a:gd name="T8" fmla="*/ 79 w 97"/>
              <a:gd name="T9" fmla="*/ 17 h 97"/>
              <a:gd name="T10" fmla="*/ 75 w 97"/>
              <a:gd name="T11" fmla="*/ 53 h 97"/>
              <a:gd name="T12" fmla="*/ 59 w 97"/>
              <a:gd name="T13" fmla="*/ 66 h 97"/>
              <a:gd name="T14" fmla="*/ 54 w 97"/>
              <a:gd name="T15" fmla="*/ 63 h 97"/>
              <a:gd name="T16" fmla="*/ 53 w 97"/>
              <a:gd name="T17" fmla="*/ 58 h 97"/>
              <a:gd name="T18" fmla="*/ 48 w 97"/>
              <a:gd name="T19" fmla="*/ 57 h 97"/>
              <a:gd name="T20" fmla="*/ 27 w 97"/>
              <a:gd name="T21" fmla="*/ 57 h 97"/>
              <a:gd name="T22" fmla="*/ 18 w 97"/>
              <a:gd name="T23" fmla="*/ 48 h 97"/>
              <a:gd name="T24" fmla="*/ 27 w 97"/>
              <a:gd name="T25" fmla="*/ 39 h 97"/>
              <a:gd name="T26" fmla="*/ 49 w 97"/>
              <a:gd name="T27" fmla="*/ 39 h 97"/>
              <a:gd name="T28" fmla="*/ 53 w 97"/>
              <a:gd name="T29" fmla="*/ 39 h 97"/>
              <a:gd name="T30" fmla="*/ 54 w 97"/>
              <a:gd name="T31" fmla="*/ 34 h 97"/>
              <a:gd name="T32" fmla="*/ 59 w 97"/>
              <a:gd name="T33" fmla="*/ 31 h 97"/>
              <a:gd name="T34" fmla="*/ 75 w 97"/>
              <a:gd name="T35" fmla="*/ 44 h 97"/>
              <a:gd name="T36" fmla="*/ 75 w 97"/>
              <a:gd name="T37" fmla="*/ 5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7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7" y="62"/>
                  <a:pt x="97" y="34"/>
                  <a:pt x="79" y="17"/>
                </a:cubicBezTo>
                <a:close/>
                <a:moveTo>
                  <a:pt x="75" y="53"/>
                </a:moveTo>
                <a:cubicBezTo>
                  <a:pt x="59" y="66"/>
                  <a:pt x="59" y="66"/>
                  <a:pt x="59" y="66"/>
                </a:cubicBezTo>
                <a:cubicBezTo>
                  <a:pt x="56" y="68"/>
                  <a:pt x="54" y="67"/>
                  <a:pt x="54" y="63"/>
                </a:cubicBezTo>
                <a:cubicBezTo>
                  <a:pt x="54" y="63"/>
                  <a:pt x="54" y="59"/>
                  <a:pt x="53" y="58"/>
                </a:cubicBezTo>
                <a:cubicBezTo>
                  <a:pt x="52" y="57"/>
                  <a:pt x="48" y="57"/>
                  <a:pt x="48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2" y="57"/>
                  <a:pt x="18" y="53"/>
                  <a:pt x="18" y="48"/>
                </a:cubicBezTo>
                <a:cubicBezTo>
                  <a:pt x="18" y="43"/>
                  <a:pt x="22" y="39"/>
                  <a:pt x="27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52" y="40"/>
                  <a:pt x="53" y="39"/>
                </a:cubicBezTo>
                <a:cubicBezTo>
                  <a:pt x="54" y="38"/>
                  <a:pt x="54" y="34"/>
                  <a:pt x="54" y="34"/>
                </a:cubicBezTo>
                <a:cubicBezTo>
                  <a:pt x="54" y="30"/>
                  <a:pt x="56" y="29"/>
                  <a:pt x="59" y="31"/>
                </a:cubicBezTo>
                <a:cubicBezTo>
                  <a:pt x="75" y="44"/>
                  <a:pt x="75" y="44"/>
                  <a:pt x="75" y="44"/>
                </a:cubicBezTo>
                <a:cubicBezTo>
                  <a:pt x="79" y="46"/>
                  <a:pt x="79" y="50"/>
                  <a:pt x="75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淘宝-想搞设计PPT(倒卖必究)-39"/>
          <p:cNvSpPr>
            <a:spLocks noEditPoints="1"/>
          </p:cNvSpPr>
          <p:nvPr/>
        </p:nvSpPr>
        <p:spPr bwMode="auto">
          <a:xfrm>
            <a:off x="7169824" y="3646148"/>
            <a:ext cx="360363" cy="363538"/>
          </a:xfrm>
          <a:custGeom>
            <a:avLst/>
            <a:gdLst>
              <a:gd name="T0" fmla="*/ 79 w 96"/>
              <a:gd name="T1" fmla="*/ 17 h 97"/>
              <a:gd name="T2" fmla="*/ 17 w 96"/>
              <a:gd name="T3" fmla="*/ 17 h 97"/>
              <a:gd name="T4" fmla="*/ 17 w 96"/>
              <a:gd name="T5" fmla="*/ 80 h 97"/>
              <a:gd name="T6" fmla="*/ 79 w 96"/>
              <a:gd name="T7" fmla="*/ 80 h 97"/>
              <a:gd name="T8" fmla="*/ 79 w 96"/>
              <a:gd name="T9" fmla="*/ 17 h 97"/>
              <a:gd name="T10" fmla="*/ 69 w 96"/>
              <a:gd name="T11" fmla="*/ 57 h 97"/>
              <a:gd name="T12" fmla="*/ 47 w 96"/>
              <a:gd name="T13" fmla="*/ 57 h 97"/>
              <a:gd name="T14" fmla="*/ 43 w 96"/>
              <a:gd name="T15" fmla="*/ 58 h 97"/>
              <a:gd name="T16" fmla="*/ 42 w 96"/>
              <a:gd name="T17" fmla="*/ 63 h 97"/>
              <a:gd name="T18" fmla="*/ 37 w 96"/>
              <a:gd name="T19" fmla="*/ 66 h 97"/>
              <a:gd name="T20" fmla="*/ 21 w 96"/>
              <a:gd name="T21" fmla="*/ 53 h 97"/>
              <a:gd name="T22" fmla="*/ 21 w 96"/>
              <a:gd name="T23" fmla="*/ 44 h 97"/>
              <a:gd name="T24" fmla="*/ 37 w 96"/>
              <a:gd name="T25" fmla="*/ 31 h 97"/>
              <a:gd name="T26" fmla="*/ 42 w 96"/>
              <a:gd name="T27" fmla="*/ 34 h 97"/>
              <a:gd name="T28" fmla="*/ 43 w 96"/>
              <a:gd name="T29" fmla="*/ 39 h 97"/>
              <a:gd name="T30" fmla="*/ 48 w 96"/>
              <a:gd name="T31" fmla="*/ 39 h 97"/>
              <a:gd name="T32" fmla="*/ 69 w 96"/>
              <a:gd name="T33" fmla="*/ 39 h 97"/>
              <a:gd name="T34" fmla="*/ 78 w 96"/>
              <a:gd name="T35" fmla="*/ 48 h 97"/>
              <a:gd name="T36" fmla="*/ 69 w 96"/>
              <a:gd name="T37" fmla="*/ 5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6" y="62"/>
                  <a:pt x="96" y="34"/>
                  <a:pt x="79" y="17"/>
                </a:cubicBezTo>
                <a:close/>
                <a:moveTo>
                  <a:pt x="69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57"/>
                  <a:pt x="44" y="57"/>
                  <a:pt x="43" y="58"/>
                </a:cubicBezTo>
                <a:cubicBezTo>
                  <a:pt x="42" y="59"/>
                  <a:pt x="42" y="63"/>
                  <a:pt x="42" y="63"/>
                </a:cubicBezTo>
                <a:cubicBezTo>
                  <a:pt x="42" y="67"/>
                  <a:pt x="40" y="68"/>
                  <a:pt x="37" y="66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0"/>
                  <a:pt x="18" y="46"/>
                  <a:pt x="21" y="44"/>
                </a:cubicBezTo>
                <a:cubicBezTo>
                  <a:pt x="37" y="31"/>
                  <a:pt x="37" y="31"/>
                  <a:pt x="37" y="31"/>
                </a:cubicBezTo>
                <a:cubicBezTo>
                  <a:pt x="40" y="29"/>
                  <a:pt x="42" y="30"/>
                  <a:pt x="42" y="34"/>
                </a:cubicBezTo>
                <a:cubicBezTo>
                  <a:pt x="42" y="34"/>
                  <a:pt x="42" y="37"/>
                  <a:pt x="43" y="39"/>
                </a:cubicBezTo>
                <a:cubicBezTo>
                  <a:pt x="44" y="40"/>
                  <a:pt x="48" y="39"/>
                  <a:pt x="48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74" y="39"/>
                  <a:pt x="78" y="43"/>
                  <a:pt x="78" y="48"/>
                </a:cubicBezTo>
                <a:cubicBezTo>
                  <a:pt x="78" y="53"/>
                  <a:pt x="74" y="57"/>
                  <a:pt x="6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淘宝-想搞设计PPT(倒卖必究)-40"/>
          <p:cNvSpPr>
            <a:spLocks noEditPoints="1"/>
          </p:cNvSpPr>
          <p:nvPr/>
        </p:nvSpPr>
        <p:spPr bwMode="auto">
          <a:xfrm>
            <a:off x="5300977" y="2510662"/>
            <a:ext cx="330200" cy="330200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27 w 88"/>
              <a:gd name="T13" fmla="*/ 52 h 88"/>
              <a:gd name="T14" fmla="*/ 19 w 88"/>
              <a:gd name="T15" fmla="*/ 44 h 88"/>
              <a:gd name="T16" fmla="*/ 27 w 88"/>
              <a:gd name="T17" fmla="*/ 36 h 88"/>
              <a:gd name="T18" fmla="*/ 61 w 88"/>
              <a:gd name="T19" fmla="*/ 36 h 88"/>
              <a:gd name="T20" fmla="*/ 68 w 88"/>
              <a:gd name="T21" fmla="*/ 44 h 88"/>
              <a:gd name="T22" fmla="*/ 61 w 88"/>
              <a:gd name="T2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8"/>
                  <a:pt x="20" y="88"/>
                  <a:pt x="44" y="88"/>
                </a:cubicBezTo>
                <a:cubicBezTo>
                  <a:pt x="68" y="88"/>
                  <a:pt x="88" y="68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61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3" y="52"/>
                  <a:pt x="19" y="48"/>
                  <a:pt x="19" y="44"/>
                </a:cubicBezTo>
                <a:cubicBezTo>
                  <a:pt x="19" y="39"/>
                  <a:pt x="23" y="36"/>
                  <a:pt x="27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8" y="39"/>
                  <a:pt x="68" y="44"/>
                </a:cubicBezTo>
                <a:cubicBezTo>
                  <a:pt x="68" y="48"/>
                  <a:pt x="65" y="52"/>
                  <a:pt x="6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1361504" y="2267889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620883" y="3473976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1198254" y="4570675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7965816" y="3481612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7382754" y="2362905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7397342" y="4599383"/>
            <a:ext cx="3593462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47" name="Picture 4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0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66f330221c73f083051a8a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33F02837-90A0-241E-7BE7-7ECFEF10E7F9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C5783FEF-BAC1-6D34-1B3E-D4A02836AA78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60F07DB-BE17-B03E-B79E-59D589B77B43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72EA01B-8A87-3927-BF62-F9CE75D33B0C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D703795C-426C-AA08-98B4-FB2D3B88DC3A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417143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4720586" y="5616224"/>
            <a:ext cx="2552727" cy="4381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90077" y="1893537"/>
            <a:ext cx="3310893" cy="3941762"/>
            <a:chOff x="3684588" y="-10437812"/>
            <a:chExt cx="495300" cy="6286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淘宝-想搞设计PPT(倒卖必究)-12"/>
            <p:cNvSpPr>
              <a:spLocks noChangeArrowheads="1"/>
            </p:cNvSpPr>
            <p:nvPr/>
          </p:nvSpPr>
          <p:spPr bwMode="auto">
            <a:xfrm>
              <a:off x="3887787" y="-10437812"/>
              <a:ext cx="44450" cy="201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淘宝-想搞设计PPT(倒卖必究)-13"/>
            <p:cNvSpPr>
              <a:spLocks noChangeArrowheads="1"/>
            </p:cNvSpPr>
            <p:nvPr/>
          </p:nvSpPr>
          <p:spPr bwMode="auto">
            <a:xfrm>
              <a:off x="3887787" y="-10213975"/>
              <a:ext cx="444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淘宝-想搞设计PPT(倒卖必究)-14"/>
            <p:cNvSpPr>
              <a:spLocks noChangeArrowheads="1"/>
            </p:cNvSpPr>
            <p:nvPr/>
          </p:nvSpPr>
          <p:spPr bwMode="auto">
            <a:xfrm>
              <a:off x="3887787" y="-10010775"/>
              <a:ext cx="44450" cy="201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淘宝-想搞设计PPT(倒卖必究)-11"/>
            <p:cNvSpPr>
              <a:spLocks/>
            </p:cNvSpPr>
            <p:nvPr/>
          </p:nvSpPr>
          <p:spPr bwMode="auto">
            <a:xfrm>
              <a:off x="3684588" y="-10145712"/>
              <a:ext cx="473075" cy="112713"/>
            </a:xfrm>
            <a:custGeom>
              <a:avLst/>
              <a:gdLst>
                <a:gd name="T0" fmla="*/ 0 w 298"/>
                <a:gd name="T1" fmla="*/ 35 h 71"/>
                <a:gd name="T2" fmla="*/ 43 w 298"/>
                <a:gd name="T3" fmla="*/ 0 h 71"/>
                <a:gd name="T4" fmla="*/ 298 w 298"/>
                <a:gd name="T5" fmla="*/ 0 h 71"/>
                <a:gd name="T6" fmla="*/ 298 w 298"/>
                <a:gd name="T7" fmla="*/ 71 h 71"/>
                <a:gd name="T8" fmla="*/ 43 w 298"/>
                <a:gd name="T9" fmla="*/ 71 h 71"/>
                <a:gd name="T10" fmla="*/ 0 w 298"/>
                <a:gd name="T11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71">
                  <a:moveTo>
                    <a:pt x="0" y="35"/>
                  </a:moveTo>
                  <a:lnTo>
                    <a:pt x="43" y="0"/>
                  </a:lnTo>
                  <a:lnTo>
                    <a:pt x="298" y="0"/>
                  </a:lnTo>
                  <a:lnTo>
                    <a:pt x="298" y="71"/>
                  </a:lnTo>
                  <a:lnTo>
                    <a:pt x="43" y="7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1F4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淘宝-想搞设计PPT(倒卖必究)-10"/>
            <p:cNvSpPr>
              <a:spLocks/>
            </p:cNvSpPr>
            <p:nvPr/>
          </p:nvSpPr>
          <p:spPr bwMode="auto">
            <a:xfrm>
              <a:off x="3706813" y="-10348912"/>
              <a:ext cx="473075" cy="112713"/>
            </a:xfrm>
            <a:custGeom>
              <a:avLst/>
              <a:gdLst>
                <a:gd name="T0" fmla="*/ 298 w 298"/>
                <a:gd name="T1" fmla="*/ 36 h 71"/>
                <a:gd name="T2" fmla="*/ 256 w 298"/>
                <a:gd name="T3" fmla="*/ 71 h 71"/>
                <a:gd name="T4" fmla="*/ 0 w 298"/>
                <a:gd name="T5" fmla="*/ 71 h 71"/>
                <a:gd name="T6" fmla="*/ 0 w 298"/>
                <a:gd name="T7" fmla="*/ 0 h 71"/>
                <a:gd name="T8" fmla="*/ 256 w 298"/>
                <a:gd name="T9" fmla="*/ 0 h 71"/>
                <a:gd name="T10" fmla="*/ 298 w 298"/>
                <a:gd name="T11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71">
                  <a:moveTo>
                    <a:pt x="298" y="36"/>
                  </a:moveTo>
                  <a:lnTo>
                    <a:pt x="256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256" y="0"/>
                  </a:lnTo>
                  <a:lnTo>
                    <a:pt x="298" y="36"/>
                  </a:lnTo>
                  <a:close/>
                </a:path>
              </a:pathLst>
            </a:custGeom>
            <a:solidFill>
              <a:srgbClr val="036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淘宝-想搞设计PPT(倒卖必究)-17"/>
          <p:cNvSpPr txBox="1"/>
          <p:nvPr/>
        </p:nvSpPr>
        <p:spPr>
          <a:xfrm>
            <a:off x="7977612" y="2173961"/>
            <a:ext cx="2400651" cy="492438"/>
          </a:xfrm>
          <a:prstGeom prst="rect">
            <a:avLst/>
          </a:prstGeom>
          <a:solidFill>
            <a:srgbClr val="0364BB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7977612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1945203" y="2173961"/>
            <a:ext cx="2400651" cy="492438"/>
          </a:xfrm>
          <a:prstGeom prst="rect">
            <a:avLst/>
          </a:prstGeom>
          <a:solidFill>
            <a:srgbClr val="1F4E78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683916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 flipH="1">
            <a:off x="5076557" y="25898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sp>
        <p:nvSpPr>
          <p:cNvPr id="22" name="淘宝-想搞设计PPT(倒卖必究)-22"/>
          <p:cNvSpPr/>
          <p:nvPr/>
        </p:nvSpPr>
        <p:spPr>
          <a:xfrm flipH="1">
            <a:off x="5114269" y="38937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chemeClr val="bg1"/>
                </a:solidFill>
              </a:rPr>
              <a:t>在此添加关键字</a:t>
            </a:r>
          </a:p>
        </p:txBody>
      </p:sp>
      <p:pic>
        <p:nvPicPr>
          <p:cNvPr id="23" name="Picture 22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5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98741" y="2438400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4680474" y="2438401"/>
            <a:ext cx="1421885" cy="1430286"/>
          </a:xfrm>
          <a:custGeom>
            <a:avLst/>
            <a:gdLst>
              <a:gd name="connsiteX0" fmla="*/ 0 w 591715"/>
              <a:gd name="connsiteY0" fmla="*/ 658761 h 658761"/>
              <a:gd name="connsiteX1" fmla="*/ 0 w 591715"/>
              <a:gd name="connsiteY1" fmla="*/ 0 h 658761"/>
              <a:gd name="connsiteX2" fmla="*/ 591715 w 591715"/>
              <a:gd name="connsiteY2" fmla="*/ 658761 h 658761"/>
              <a:gd name="connsiteX3" fmla="*/ 0 w 591715"/>
              <a:gd name="connsiteY3" fmla="*/ 658761 h 658761"/>
              <a:gd name="connsiteX0" fmla="*/ 0 w 1429915"/>
              <a:gd name="connsiteY0" fmla="*/ 658761 h 1135011"/>
              <a:gd name="connsiteX1" fmla="*/ 0 w 1429915"/>
              <a:gd name="connsiteY1" fmla="*/ 0 h 1135011"/>
              <a:gd name="connsiteX2" fmla="*/ 1429915 w 1429915"/>
              <a:gd name="connsiteY2" fmla="*/ 1135011 h 1135011"/>
              <a:gd name="connsiteX3" fmla="*/ 0 w 1429915"/>
              <a:gd name="connsiteY3" fmla="*/ 658761 h 1135011"/>
              <a:gd name="connsiteX0" fmla="*/ 0 w 1420390"/>
              <a:gd name="connsiteY0" fmla="*/ 658761 h 1430286"/>
              <a:gd name="connsiteX1" fmla="*/ 0 w 1420390"/>
              <a:gd name="connsiteY1" fmla="*/ 0 h 1430286"/>
              <a:gd name="connsiteX2" fmla="*/ 1420390 w 1420390"/>
              <a:gd name="connsiteY2" fmla="*/ 1430286 h 1430286"/>
              <a:gd name="connsiteX3" fmla="*/ 0 w 1420390"/>
              <a:gd name="connsiteY3" fmla="*/ 658761 h 14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390" h="1430286">
                <a:moveTo>
                  <a:pt x="0" y="658761"/>
                </a:moveTo>
                <a:lnTo>
                  <a:pt x="0" y="0"/>
                </a:lnTo>
                <a:lnTo>
                  <a:pt x="1420390" y="1430286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698741" y="3434417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4680806" y="3434417"/>
            <a:ext cx="1429915" cy="658761"/>
          </a:xfrm>
          <a:custGeom>
            <a:avLst/>
            <a:gdLst>
              <a:gd name="connsiteX0" fmla="*/ 0 w 591715"/>
              <a:gd name="connsiteY0" fmla="*/ 658761 h 658761"/>
              <a:gd name="connsiteX1" fmla="*/ 0 w 591715"/>
              <a:gd name="connsiteY1" fmla="*/ 0 h 658761"/>
              <a:gd name="connsiteX2" fmla="*/ 591715 w 591715"/>
              <a:gd name="connsiteY2" fmla="*/ 658761 h 658761"/>
              <a:gd name="connsiteX3" fmla="*/ 0 w 591715"/>
              <a:gd name="connsiteY3" fmla="*/ 658761 h 658761"/>
              <a:gd name="connsiteX0" fmla="*/ 0 w 1372765"/>
              <a:gd name="connsiteY0" fmla="*/ 658761 h 811161"/>
              <a:gd name="connsiteX1" fmla="*/ 0 w 1372765"/>
              <a:gd name="connsiteY1" fmla="*/ 0 h 811161"/>
              <a:gd name="connsiteX2" fmla="*/ 1372765 w 1372765"/>
              <a:gd name="connsiteY2" fmla="*/ 811161 h 811161"/>
              <a:gd name="connsiteX3" fmla="*/ 0 w 1372765"/>
              <a:gd name="connsiteY3" fmla="*/ 658761 h 811161"/>
              <a:gd name="connsiteX0" fmla="*/ 0 w 1429915"/>
              <a:gd name="connsiteY0" fmla="*/ 658761 h 658761"/>
              <a:gd name="connsiteX1" fmla="*/ 0 w 1429915"/>
              <a:gd name="connsiteY1" fmla="*/ 0 h 658761"/>
              <a:gd name="connsiteX2" fmla="*/ 1429915 w 1429915"/>
              <a:gd name="connsiteY2" fmla="*/ 430161 h 658761"/>
              <a:gd name="connsiteX3" fmla="*/ 0 w 1429915"/>
              <a:gd name="connsiteY3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915" h="658761">
                <a:moveTo>
                  <a:pt x="0" y="658761"/>
                </a:moveTo>
                <a:lnTo>
                  <a:pt x="0" y="0"/>
                </a:lnTo>
                <a:lnTo>
                  <a:pt x="1429915" y="430161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98741" y="4430435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淘宝-想搞设计PPT(倒卖必究)-17"/>
          <p:cNvSpPr/>
          <p:nvPr/>
        </p:nvSpPr>
        <p:spPr>
          <a:xfrm flipV="1">
            <a:off x="4680806" y="3868460"/>
            <a:ext cx="1395257" cy="1220736"/>
          </a:xfrm>
          <a:custGeom>
            <a:avLst/>
            <a:gdLst>
              <a:gd name="connsiteX0" fmla="*/ 0 w 1271432"/>
              <a:gd name="connsiteY0" fmla="*/ 658761 h 658761"/>
              <a:gd name="connsiteX1" fmla="*/ 0 w 1271432"/>
              <a:gd name="connsiteY1" fmla="*/ 0 h 658761"/>
              <a:gd name="connsiteX2" fmla="*/ 1271432 w 1271432"/>
              <a:gd name="connsiteY2" fmla="*/ 658761 h 658761"/>
              <a:gd name="connsiteX3" fmla="*/ 0 w 1271432"/>
              <a:gd name="connsiteY3" fmla="*/ 658761 h 658761"/>
              <a:gd name="connsiteX0" fmla="*/ 0 w 1395257"/>
              <a:gd name="connsiteY0" fmla="*/ 658761 h 1220736"/>
              <a:gd name="connsiteX1" fmla="*/ 0 w 1395257"/>
              <a:gd name="connsiteY1" fmla="*/ 0 h 1220736"/>
              <a:gd name="connsiteX2" fmla="*/ 1395257 w 1395257"/>
              <a:gd name="connsiteY2" fmla="*/ 1220736 h 1220736"/>
              <a:gd name="connsiteX3" fmla="*/ 0 w 1395257"/>
              <a:gd name="connsiteY3" fmla="*/ 658761 h 12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257" h="1220736">
                <a:moveTo>
                  <a:pt x="0" y="658761"/>
                </a:moveTo>
                <a:lnTo>
                  <a:pt x="0" y="0"/>
                </a:lnTo>
                <a:lnTo>
                  <a:pt x="1395257" y="1220736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7383069" y="2438400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7383069" y="3434417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7383069" y="4430435"/>
            <a:ext cx="3982065" cy="65876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-想搞设计PPT(倒卖必究)-21"/>
          <p:cNvSpPr/>
          <p:nvPr/>
        </p:nvSpPr>
        <p:spPr>
          <a:xfrm flipH="1">
            <a:off x="6111053" y="2438401"/>
            <a:ext cx="1285142" cy="1430286"/>
          </a:xfrm>
          <a:custGeom>
            <a:avLst/>
            <a:gdLst>
              <a:gd name="connsiteX0" fmla="*/ 0 w 1323242"/>
              <a:gd name="connsiteY0" fmla="*/ 658761 h 658761"/>
              <a:gd name="connsiteX1" fmla="*/ 0 w 1323242"/>
              <a:gd name="connsiteY1" fmla="*/ 0 h 658761"/>
              <a:gd name="connsiteX2" fmla="*/ 1323242 w 1323242"/>
              <a:gd name="connsiteY2" fmla="*/ 658761 h 658761"/>
              <a:gd name="connsiteX3" fmla="*/ 0 w 1323242"/>
              <a:gd name="connsiteY3" fmla="*/ 658761 h 658761"/>
              <a:gd name="connsiteX0" fmla="*/ 0 w 1285142"/>
              <a:gd name="connsiteY0" fmla="*/ 658761 h 1430286"/>
              <a:gd name="connsiteX1" fmla="*/ 0 w 1285142"/>
              <a:gd name="connsiteY1" fmla="*/ 0 h 1430286"/>
              <a:gd name="connsiteX2" fmla="*/ 1285142 w 1285142"/>
              <a:gd name="connsiteY2" fmla="*/ 1430286 h 1430286"/>
              <a:gd name="connsiteX3" fmla="*/ 0 w 1285142"/>
              <a:gd name="connsiteY3" fmla="*/ 658761 h 14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142" h="1430286">
                <a:moveTo>
                  <a:pt x="0" y="658761"/>
                </a:moveTo>
                <a:lnTo>
                  <a:pt x="0" y="0"/>
                </a:lnTo>
                <a:lnTo>
                  <a:pt x="1285142" y="1430286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 flipH="1">
            <a:off x="6082479" y="3434416"/>
            <a:ext cx="1313716" cy="658761"/>
          </a:xfrm>
          <a:custGeom>
            <a:avLst/>
            <a:gdLst>
              <a:gd name="connsiteX0" fmla="*/ 0 w 1323241"/>
              <a:gd name="connsiteY0" fmla="*/ 658761 h 658761"/>
              <a:gd name="connsiteX1" fmla="*/ 0 w 1323241"/>
              <a:gd name="connsiteY1" fmla="*/ 0 h 658761"/>
              <a:gd name="connsiteX2" fmla="*/ 1323241 w 1323241"/>
              <a:gd name="connsiteY2" fmla="*/ 658761 h 658761"/>
              <a:gd name="connsiteX3" fmla="*/ 0 w 1323241"/>
              <a:gd name="connsiteY3" fmla="*/ 658761 h 658761"/>
              <a:gd name="connsiteX0" fmla="*/ 0 w 1313716"/>
              <a:gd name="connsiteY0" fmla="*/ 658761 h 658761"/>
              <a:gd name="connsiteX1" fmla="*/ 0 w 1313716"/>
              <a:gd name="connsiteY1" fmla="*/ 0 h 658761"/>
              <a:gd name="connsiteX2" fmla="*/ 1313716 w 1313716"/>
              <a:gd name="connsiteY2" fmla="*/ 439686 h 658761"/>
              <a:gd name="connsiteX3" fmla="*/ 0 w 1313716"/>
              <a:gd name="connsiteY3" fmla="*/ 658761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716" h="658761">
                <a:moveTo>
                  <a:pt x="0" y="658761"/>
                </a:moveTo>
                <a:lnTo>
                  <a:pt x="0" y="0"/>
                </a:lnTo>
                <a:lnTo>
                  <a:pt x="1313716" y="439686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 flipH="1" flipV="1">
            <a:off x="6103343" y="3887510"/>
            <a:ext cx="1292852" cy="1201686"/>
          </a:xfrm>
          <a:custGeom>
            <a:avLst/>
            <a:gdLst>
              <a:gd name="connsiteX0" fmla="*/ 0 w 1121402"/>
              <a:gd name="connsiteY0" fmla="*/ 658761 h 658761"/>
              <a:gd name="connsiteX1" fmla="*/ 0 w 1121402"/>
              <a:gd name="connsiteY1" fmla="*/ 0 h 658761"/>
              <a:gd name="connsiteX2" fmla="*/ 1121402 w 1121402"/>
              <a:gd name="connsiteY2" fmla="*/ 658761 h 658761"/>
              <a:gd name="connsiteX3" fmla="*/ 0 w 1121402"/>
              <a:gd name="connsiteY3" fmla="*/ 658761 h 658761"/>
              <a:gd name="connsiteX0" fmla="*/ 0 w 1292852"/>
              <a:gd name="connsiteY0" fmla="*/ 658761 h 1201686"/>
              <a:gd name="connsiteX1" fmla="*/ 0 w 1292852"/>
              <a:gd name="connsiteY1" fmla="*/ 0 h 1201686"/>
              <a:gd name="connsiteX2" fmla="*/ 1292852 w 1292852"/>
              <a:gd name="connsiteY2" fmla="*/ 1201686 h 1201686"/>
              <a:gd name="connsiteX3" fmla="*/ 0 w 1292852"/>
              <a:gd name="connsiteY3" fmla="*/ 658761 h 120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2852" h="1201686">
                <a:moveTo>
                  <a:pt x="0" y="658761"/>
                </a:moveTo>
                <a:lnTo>
                  <a:pt x="0" y="0"/>
                </a:lnTo>
                <a:lnTo>
                  <a:pt x="1292852" y="1201686"/>
                </a:lnTo>
                <a:lnTo>
                  <a:pt x="0" y="658761"/>
                </a:lnTo>
                <a:close/>
              </a:path>
            </a:pathLst>
          </a:cu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>
            <a:spLocks/>
          </p:cNvSpPr>
          <p:nvPr/>
        </p:nvSpPr>
        <p:spPr bwMode="auto">
          <a:xfrm>
            <a:off x="5465398" y="2898000"/>
            <a:ext cx="1252382" cy="3272072"/>
          </a:xfrm>
          <a:custGeom>
            <a:avLst/>
            <a:gdLst>
              <a:gd name="T0" fmla="*/ 0 w 60"/>
              <a:gd name="T1" fmla="*/ 152 h 157"/>
              <a:gd name="T2" fmla="*/ 1 w 60"/>
              <a:gd name="T3" fmla="*/ 151 h 157"/>
              <a:gd name="T4" fmla="*/ 1 w 60"/>
              <a:gd name="T5" fmla="*/ 151 h 157"/>
              <a:gd name="T6" fmla="*/ 4 w 60"/>
              <a:gd name="T7" fmla="*/ 147 h 157"/>
              <a:gd name="T8" fmla="*/ 4 w 60"/>
              <a:gd name="T9" fmla="*/ 147 h 157"/>
              <a:gd name="T10" fmla="*/ 12 w 60"/>
              <a:gd name="T11" fmla="*/ 125 h 157"/>
              <a:gd name="T12" fmla="*/ 12 w 60"/>
              <a:gd name="T13" fmla="*/ 125 h 157"/>
              <a:gd name="T14" fmla="*/ 25 w 60"/>
              <a:gd name="T15" fmla="*/ 4 h 157"/>
              <a:gd name="T16" fmla="*/ 25 w 60"/>
              <a:gd name="T17" fmla="*/ 4 h 157"/>
              <a:gd name="T18" fmla="*/ 25 w 60"/>
              <a:gd name="T19" fmla="*/ 0 h 157"/>
              <a:gd name="T20" fmla="*/ 28 w 60"/>
              <a:gd name="T21" fmla="*/ 0 h 157"/>
              <a:gd name="T22" fmla="*/ 35 w 60"/>
              <a:gd name="T23" fmla="*/ 0 h 157"/>
              <a:gd name="T24" fmla="*/ 35 w 60"/>
              <a:gd name="T25" fmla="*/ 4 h 157"/>
              <a:gd name="T26" fmla="*/ 59 w 60"/>
              <a:gd name="T27" fmla="*/ 151 h 157"/>
              <a:gd name="T28" fmla="*/ 59 w 60"/>
              <a:gd name="T29" fmla="*/ 151 h 157"/>
              <a:gd name="T30" fmla="*/ 60 w 60"/>
              <a:gd name="T31" fmla="*/ 152 h 157"/>
              <a:gd name="T32" fmla="*/ 60 w 60"/>
              <a:gd name="T33" fmla="*/ 152 h 157"/>
              <a:gd name="T34" fmla="*/ 60 w 60"/>
              <a:gd name="T35" fmla="*/ 152 h 157"/>
              <a:gd name="T36" fmla="*/ 55 w 60"/>
              <a:gd name="T37" fmla="*/ 157 h 157"/>
              <a:gd name="T38" fmla="*/ 30 w 60"/>
              <a:gd name="T39" fmla="*/ 47 h 157"/>
              <a:gd name="T40" fmla="*/ 30 w 60"/>
              <a:gd name="T41" fmla="*/ 47 h 157"/>
              <a:gd name="T42" fmla="*/ 5 w 60"/>
              <a:gd name="T43" fmla="*/ 157 h 157"/>
              <a:gd name="T44" fmla="*/ 5 w 60"/>
              <a:gd name="T45" fmla="*/ 157 h 157"/>
              <a:gd name="T46" fmla="*/ 0 w 60"/>
              <a:gd name="T47" fmla="*/ 152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0" h="157">
                <a:moveTo>
                  <a:pt x="0" y="152"/>
                </a:moveTo>
                <a:cubicBezTo>
                  <a:pt x="0" y="152"/>
                  <a:pt x="1" y="152"/>
                  <a:pt x="1" y="151"/>
                </a:cubicBezTo>
                <a:cubicBezTo>
                  <a:pt x="1" y="151"/>
                  <a:pt x="1" y="151"/>
                  <a:pt x="1" y="151"/>
                </a:cubicBezTo>
                <a:cubicBezTo>
                  <a:pt x="2" y="150"/>
                  <a:pt x="3" y="149"/>
                  <a:pt x="4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6" y="143"/>
                  <a:pt x="9" y="136"/>
                  <a:pt x="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8" y="104"/>
                  <a:pt x="25" y="66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0"/>
                  <a:pt x="25" y="0"/>
                  <a:pt x="25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113"/>
                  <a:pt x="55" y="145"/>
                  <a:pt x="59" y="151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59" y="152"/>
                  <a:pt x="60" y="152"/>
                  <a:pt x="60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55" y="157"/>
                  <a:pt x="55" y="157"/>
                  <a:pt x="55" y="157"/>
                </a:cubicBezTo>
                <a:cubicBezTo>
                  <a:pt x="54" y="156"/>
                  <a:pt x="35" y="136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25" y="136"/>
                  <a:pt x="6" y="156"/>
                  <a:pt x="5" y="157"/>
                </a:cubicBezTo>
                <a:cubicBezTo>
                  <a:pt x="5" y="157"/>
                  <a:pt x="5" y="157"/>
                  <a:pt x="5" y="157"/>
                </a:cubicBezTo>
                <a:cubicBezTo>
                  <a:pt x="0" y="152"/>
                  <a:pt x="0" y="152"/>
                  <a:pt x="0" y="152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淘宝-想搞设计PPT(倒卖必究)-8"/>
          <p:cNvSpPr>
            <a:spLocks noEditPoints="1"/>
          </p:cNvSpPr>
          <p:nvPr/>
        </p:nvSpPr>
        <p:spPr bwMode="auto">
          <a:xfrm>
            <a:off x="4742191" y="5923123"/>
            <a:ext cx="2707618" cy="934877"/>
          </a:xfrm>
          <a:custGeom>
            <a:avLst/>
            <a:gdLst>
              <a:gd name="T0" fmla="*/ 97 w 130"/>
              <a:gd name="T1" fmla="*/ 45 h 45"/>
              <a:gd name="T2" fmla="*/ 97 w 130"/>
              <a:gd name="T3" fmla="*/ 43 h 45"/>
              <a:gd name="T4" fmla="*/ 65 w 130"/>
              <a:gd name="T5" fmla="*/ 28 h 45"/>
              <a:gd name="T6" fmla="*/ 65 w 130"/>
              <a:gd name="T7" fmla="*/ 28 h 45"/>
              <a:gd name="T8" fmla="*/ 34 w 130"/>
              <a:gd name="T9" fmla="*/ 43 h 45"/>
              <a:gd name="T10" fmla="*/ 34 w 130"/>
              <a:gd name="T11" fmla="*/ 43 h 45"/>
              <a:gd name="T12" fmla="*/ 33 w 130"/>
              <a:gd name="T13" fmla="*/ 45 h 45"/>
              <a:gd name="T14" fmla="*/ 0 w 130"/>
              <a:gd name="T15" fmla="*/ 45 h 45"/>
              <a:gd name="T16" fmla="*/ 3 w 130"/>
              <a:gd name="T17" fmla="*/ 40 h 45"/>
              <a:gd name="T18" fmla="*/ 65 w 130"/>
              <a:gd name="T19" fmla="*/ 0 h 45"/>
              <a:gd name="T20" fmla="*/ 65 w 130"/>
              <a:gd name="T21" fmla="*/ 0 h 45"/>
              <a:gd name="T22" fmla="*/ 127 w 130"/>
              <a:gd name="T23" fmla="*/ 40 h 45"/>
              <a:gd name="T24" fmla="*/ 127 w 130"/>
              <a:gd name="T25" fmla="*/ 40 h 45"/>
              <a:gd name="T26" fmla="*/ 130 w 130"/>
              <a:gd name="T27" fmla="*/ 45 h 45"/>
              <a:gd name="T28" fmla="*/ 97 w 130"/>
              <a:gd name="T29" fmla="*/ 45 h 45"/>
              <a:gd name="T30" fmla="*/ 31 w 130"/>
              <a:gd name="T31" fmla="*/ 41 h 45"/>
              <a:gd name="T32" fmla="*/ 31 w 130"/>
              <a:gd name="T33" fmla="*/ 38 h 45"/>
              <a:gd name="T34" fmla="*/ 31 w 130"/>
              <a:gd name="T35" fmla="*/ 41 h 45"/>
              <a:gd name="T36" fmla="*/ 119 w 130"/>
              <a:gd name="T37" fmla="*/ 38 h 45"/>
              <a:gd name="T38" fmla="*/ 65 w 130"/>
              <a:gd name="T39" fmla="*/ 6 h 45"/>
              <a:gd name="T40" fmla="*/ 65 w 130"/>
              <a:gd name="T41" fmla="*/ 6 h 45"/>
              <a:gd name="T42" fmla="*/ 11 w 130"/>
              <a:gd name="T43" fmla="*/ 38 h 45"/>
              <a:gd name="T44" fmla="*/ 11 w 130"/>
              <a:gd name="T45" fmla="*/ 38 h 45"/>
              <a:gd name="T46" fmla="*/ 29 w 130"/>
              <a:gd name="T47" fmla="*/ 38 h 45"/>
              <a:gd name="T48" fmla="*/ 65 w 130"/>
              <a:gd name="T49" fmla="*/ 22 h 45"/>
              <a:gd name="T50" fmla="*/ 65 w 130"/>
              <a:gd name="T51" fmla="*/ 22 h 45"/>
              <a:gd name="T52" fmla="*/ 101 w 130"/>
              <a:gd name="T53" fmla="*/ 38 h 45"/>
              <a:gd name="T54" fmla="*/ 101 w 130"/>
              <a:gd name="T55" fmla="*/ 38 h 45"/>
              <a:gd name="T56" fmla="*/ 119 w 130"/>
              <a:gd name="T57" fmla="*/ 3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0" h="45">
                <a:moveTo>
                  <a:pt x="97" y="45"/>
                </a:moveTo>
                <a:cubicBezTo>
                  <a:pt x="97" y="43"/>
                  <a:pt x="97" y="43"/>
                  <a:pt x="97" y="43"/>
                </a:cubicBezTo>
                <a:cubicBezTo>
                  <a:pt x="89" y="34"/>
                  <a:pt x="78" y="28"/>
                  <a:pt x="65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52" y="28"/>
                  <a:pt x="41" y="34"/>
                  <a:pt x="34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3" y="45"/>
                  <a:pt x="33" y="45"/>
                  <a:pt x="33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40"/>
                  <a:pt x="3" y="40"/>
                  <a:pt x="3" y="40"/>
                </a:cubicBezTo>
                <a:cubicBezTo>
                  <a:pt x="13" y="16"/>
                  <a:pt x="37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93" y="0"/>
                  <a:pt x="117" y="16"/>
                  <a:pt x="127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97" y="45"/>
                  <a:pt x="97" y="45"/>
                  <a:pt x="97" y="45"/>
                </a:cubicBezTo>
                <a:close/>
                <a:moveTo>
                  <a:pt x="31" y="41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41"/>
                  <a:pt x="31" y="41"/>
                  <a:pt x="31" y="41"/>
                </a:cubicBezTo>
                <a:close/>
                <a:moveTo>
                  <a:pt x="119" y="38"/>
                </a:moveTo>
                <a:cubicBezTo>
                  <a:pt x="108" y="19"/>
                  <a:pt x="88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42" y="6"/>
                  <a:pt x="22" y="19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38" y="28"/>
                  <a:pt x="51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79" y="22"/>
                  <a:pt x="92" y="28"/>
                  <a:pt x="101" y="38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9" y="38"/>
                  <a:pt x="119" y="38"/>
                  <a:pt x="119" y="38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淘宝-想搞设计PPT(倒卖必究)-9"/>
          <p:cNvSpPr>
            <a:spLocks/>
          </p:cNvSpPr>
          <p:nvPr/>
        </p:nvSpPr>
        <p:spPr bwMode="auto">
          <a:xfrm>
            <a:off x="5844643" y="5358669"/>
            <a:ext cx="502720" cy="123474"/>
          </a:xfrm>
          <a:custGeom>
            <a:avLst/>
            <a:gdLst>
              <a:gd name="T0" fmla="*/ 0 w 57"/>
              <a:gd name="T1" fmla="*/ 14 h 14"/>
              <a:gd name="T2" fmla="*/ 0 w 57"/>
              <a:gd name="T3" fmla="*/ 0 h 14"/>
              <a:gd name="T4" fmla="*/ 57 w 57"/>
              <a:gd name="T5" fmla="*/ 0 h 14"/>
              <a:gd name="T6" fmla="*/ 57 w 57"/>
              <a:gd name="T7" fmla="*/ 14 h 14"/>
              <a:gd name="T8" fmla="*/ 0 w 57"/>
              <a:gd name="T9" fmla="*/ 14 h 14"/>
              <a:gd name="T10" fmla="*/ 0 w 57"/>
              <a:gd name="T1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14">
                <a:moveTo>
                  <a:pt x="0" y="14"/>
                </a:moveTo>
                <a:lnTo>
                  <a:pt x="0" y="0"/>
                </a:lnTo>
                <a:lnTo>
                  <a:pt x="57" y="0"/>
                </a:lnTo>
                <a:lnTo>
                  <a:pt x="57" y="14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淘宝-想搞设计PPT(倒卖必究)-10"/>
          <p:cNvSpPr>
            <a:spLocks noEditPoints="1"/>
          </p:cNvSpPr>
          <p:nvPr/>
        </p:nvSpPr>
        <p:spPr bwMode="auto">
          <a:xfrm>
            <a:off x="5888738" y="5570339"/>
            <a:ext cx="432163" cy="291049"/>
          </a:xfrm>
          <a:custGeom>
            <a:avLst/>
            <a:gdLst>
              <a:gd name="T0" fmla="*/ 3 w 21"/>
              <a:gd name="T1" fmla="*/ 1 h 14"/>
              <a:gd name="T2" fmla="*/ 3 w 21"/>
              <a:gd name="T3" fmla="*/ 0 h 14"/>
              <a:gd name="T4" fmla="*/ 16 w 21"/>
              <a:gd name="T5" fmla="*/ 0 h 14"/>
              <a:gd name="T6" fmla="*/ 21 w 21"/>
              <a:gd name="T7" fmla="*/ 13 h 14"/>
              <a:gd name="T8" fmla="*/ 20 w 21"/>
              <a:gd name="T9" fmla="*/ 13 h 14"/>
              <a:gd name="T10" fmla="*/ 9 w 21"/>
              <a:gd name="T11" fmla="*/ 12 h 14"/>
              <a:gd name="T12" fmla="*/ 9 w 21"/>
              <a:gd name="T13" fmla="*/ 12 h 14"/>
              <a:gd name="T14" fmla="*/ 1 w 21"/>
              <a:gd name="T15" fmla="*/ 13 h 14"/>
              <a:gd name="T16" fmla="*/ 1 w 21"/>
              <a:gd name="T17" fmla="*/ 13 h 14"/>
              <a:gd name="T18" fmla="*/ 0 w 21"/>
              <a:gd name="T19" fmla="*/ 14 h 14"/>
              <a:gd name="T20" fmla="*/ 3 w 21"/>
              <a:gd name="T21" fmla="*/ 1 h 14"/>
              <a:gd name="T22" fmla="*/ 2 w 21"/>
              <a:gd name="T23" fmla="*/ 11 h 14"/>
              <a:gd name="T24" fmla="*/ 9 w 21"/>
              <a:gd name="T25" fmla="*/ 11 h 14"/>
              <a:gd name="T26" fmla="*/ 9 w 21"/>
              <a:gd name="T27" fmla="*/ 11 h 14"/>
              <a:gd name="T28" fmla="*/ 19 w 21"/>
              <a:gd name="T29" fmla="*/ 11 h 14"/>
              <a:gd name="T30" fmla="*/ 19 w 21"/>
              <a:gd name="T31" fmla="*/ 11 h 14"/>
              <a:gd name="T32" fmla="*/ 15 w 21"/>
              <a:gd name="T33" fmla="*/ 2 h 14"/>
              <a:gd name="T34" fmla="*/ 4 w 21"/>
              <a:gd name="T35" fmla="*/ 2 h 14"/>
              <a:gd name="T36" fmla="*/ 2 w 21"/>
              <a:gd name="T37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14">
                <a:moveTo>
                  <a:pt x="3" y="1"/>
                </a:moveTo>
                <a:cubicBezTo>
                  <a:pt x="3" y="0"/>
                  <a:pt x="3" y="0"/>
                  <a:pt x="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14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6" y="12"/>
                  <a:pt x="3" y="13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3" y="1"/>
                  <a:pt x="3" y="1"/>
                  <a:pt x="3" y="1"/>
                </a:cubicBezTo>
                <a:close/>
                <a:moveTo>
                  <a:pt x="2" y="11"/>
                </a:moveTo>
                <a:cubicBezTo>
                  <a:pt x="4" y="11"/>
                  <a:pt x="7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3" y="11"/>
                  <a:pt x="17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4" y="2"/>
                  <a:pt x="4" y="2"/>
                  <a:pt x="4" y="2"/>
                </a:cubicBezTo>
                <a:cubicBezTo>
                  <a:pt x="2" y="11"/>
                  <a:pt x="2" y="11"/>
                  <a:pt x="2" y="11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7492139" y="2438399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7492139" y="3446850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7492139" y="4436651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858355" y="2450834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858355" y="3446850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858355" y="4436651"/>
            <a:ext cx="3593462" cy="6463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30" name="Picture 29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18934" y="2088019"/>
            <a:ext cx="1619999" cy="2160000"/>
            <a:chOff x="5816601" y="-11436350"/>
            <a:chExt cx="404813" cy="5397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淘宝-想搞设计PPT(倒卖必究)-7"/>
            <p:cNvSpPr>
              <a:spLocks/>
            </p:cNvSpPr>
            <p:nvPr/>
          </p:nvSpPr>
          <p:spPr bwMode="auto">
            <a:xfrm>
              <a:off x="5816601" y="-11345862"/>
              <a:ext cx="404813" cy="449263"/>
            </a:xfrm>
            <a:custGeom>
              <a:avLst/>
              <a:gdLst>
                <a:gd name="T0" fmla="*/ 43 w 255"/>
                <a:gd name="T1" fmla="*/ 92 h 283"/>
                <a:gd name="T2" fmla="*/ 99 w 255"/>
                <a:gd name="T3" fmla="*/ 35 h 283"/>
                <a:gd name="T4" fmla="*/ 128 w 255"/>
                <a:gd name="T5" fmla="*/ 35 h 283"/>
                <a:gd name="T6" fmla="*/ 85 w 255"/>
                <a:gd name="T7" fmla="*/ 113 h 283"/>
                <a:gd name="T8" fmla="*/ 85 w 255"/>
                <a:gd name="T9" fmla="*/ 198 h 283"/>
                <a:gd name="T10" fmla="*/ 0 w 255"/>
                <a:gd name="T11" fmla="*/ 198 h 283"/>
                <a:gd name="T12" fmla="*/ 0 w 255"/>
                <a:gd name="T13" fmla="*/ 227 h 283"/>
                <a:gd name="T14" fmla="*/ 113 w 255"/>
                <a:gd name="T15" fmla="*/ 227 h 283"/>
                <a:gd name="T16" fmla="*/ 113 w 255"/>
                <a:gd name="T17" fmla="*/ 141 h 283"/>
                <a:gd name="T18" fmla="*/ 170 w 255"/>
                <a:gd name="T19" fmla="*/ 191 h 283"/>
                <a:gd name="T20" fmla="*/ 170 w 255"/>
                <a:gd name="T21" fmla="*/ 283 h 283"/>
                <a:gd name="T22" fmla="*/ 199 w 255"/>
                <a:gd name="T23" fmla="*/ 283 h 283"/>
                <a:gd name="T24" fmla="*/ 199 w 255"/>
                <a:gd name="T25" fmla="*/ 170 h 283"/>
                <a:gd name="T26" fmla="*/ 142 w 255"/>
                <a:gd name="T27" fmla="*/ 120 h 283"/>
                <a:gd name="T28" fmla="*/ 156 w 255"/>
                <a:gd name="T29" fmla="*/ 85 h 283"/>
                <a:gd name="T30" fmla="*/ 170 w 255"/>
                <a:gd name="T31" fmla="*/ 99 h 283"/>
                <a:gd name="T32" fmla="*/ 255 w 255"/>
                <a:gd name="T33" fmla="*/ 99 h 283"/>
                <a:gd name="T34" fmla="*/ 255 w 255"/>
                <a:gd name="T35" fmla="*/ 71 h 283"/>
                <a:gd name="T36" fmla="*/ 184 w 255"/>
                <a:gd name="T37" fmla="*/ 71 h 283"/>
                <a:gd name="T38" fmla="*/ 184 w 255"/>
                <a:gd name="T39" fmla="*/ 0 h 283"/>
                <a:gd name="T40" fmla="*/ 85 w 255"/>
                <a:gd name="T41" fmla="*/ 0 h 283"/>
                <a:gd name="T42" fmla="*/ 28 w 255"/>
                <a:gd name="T43" fmla="*/ 78 h 283"/>
                <a:gd name="T44" fmla="*/ 43 w 255"/>
                <a:gd name="T45" fmla="*/ 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5" h="283">
                  <a:moveTo>
                    <a:pt x="43" y="92"/>
                  </a:moveTo>
                  <a:lnTo>
                    <a:pt x="99" y="35"/>
                  </a:lnTo>
                  <a:lnTo>
                    <a:pt x="128" y="3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0" y="198"/>
                  </a:lnTo>
                  <a:lnTo>
                    <a:pt x="0" y="227"/>
                  </a:lnTo>
                  <a:lnTo>
                    <a:pt x="113" y="227"/>
                  </a:lnTo>
                  <a:lnTo>
                    <a:pt x="113" y="141"/>
                  </a:lnTo>
                  <a:lnTo>
                    <a:pt x="170" y="191"/>
                  </a:lnTo>
                  <a:lnTo>
                    <a:pt x="170" y="283"/>
                  </a:lnTo>
                  <a:lnTo>
                    <a:pt x="199" y="283"/>
                  </a:lnTo>
                  <a:lnTo>
                    <a:pt x="199" y="170"/>
                  </a:lnTo>
                  <a:lnTo>
                    <a:pt x="142" y="120"/>
                  </a:lnTo>
                  <a:lnTo>
                    <a:pt x="156" y="85"/>
                  </a:lnTo>
                  <a:lnTo>
                    <a:pt x="170" y="99"/>
                  </a:lnTo>
                  <a:lnTo>
                    <a:pt x="255" y="99"/>
                  </a:lnTo>
                  <a:lnTo>
                    <a:pt x="255" y="71"/>
                  </a:lnTo>
                  <a:lnTo>
                    <a:pt x="184" y="71"/>
                  </a:lnTo>
                  <a:lnTo>
                    <a:pt x="184" y="0"/>
                  </a:lnTo>
                  <a:lnTo>
                    <a:pt x="85" y="0"/>
                  </a:lnTo>
                  <a:lnTo>
                    <a:pt x="28" y="78"/>
                  </a:lnTo>
                  <a:lnTo>
                    <a:pt x="43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淘宝-想搞设计PPT(倒卖必究)-8"/>
            <p:cNvSpPr>
              <a:spLocks noChangeArrowheads="1"/>
            </p:cNvSpPr>
            <p:nvPr/>
          </p:nvSpPr>
          <p:spPr bwMode="auto">
            <a:xfrm>
              <a:off x="6086475" y="-11436350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淘宝-想搞设计PPT(倒卖必究)-10"/>
          <p:cNvSpPr/>
          <p:nvPr/>
        </p:nvSpPr>
        <p:spPr>
          <a:xfrm>
            <a:off x="608362" y="4610138"/>
            <a:ext cx="3143250" cy="416844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01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3421825" y="3699957"/>
            <a:ext cx="3143250" cy="416844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02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235288" y="2789777"/>
            <a:ext cx="3143250" cy="416844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03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9048750" y="1879597"/>
            <a:ext cx="3143250" cy="416844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9F9F9"/>
                </a:solidFill>
              </a:rPr>
              <a:t>Step 04</a:t>
            </a:r>
            <a:endParaRPr lang="zh-CN" altLang="en-US" dirty="0">
              <a:solidFill>
                <a:srgbClr val="F9F9F9"/>
              </a:solidFill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608361" y="5101134"/>
            <a:ext cx="3187297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3962400" y="4116801"/>
            <a:ext cx="2602675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775863" y="3206621"/>
            <a:ext cx="2602675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9589326" y="2296441"/>
            <a:ext cx="2391887" cy="155426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20" name="Picture 19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淘宝-想搞设计PPT(倒卖必究)-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69" y="2068393"/>
            <a:ext cx="1873109" cy="3960000"/>
          </a:xfrm>
          <a:prstGeom prst="rect">
            <a:avLst/>
          </a:prstGeom>
        </p:spPr>
      </p:pic>
      <p:sp>
        <p:nvSpPr>
          <p:cNvPr id="11" name="淘宝-想搞设计PPT(倒卖必究)-11"/>
          <p:cNvSpPr/>
          <p:nvPr/>
        </p:nvSpPr>
        <p:spPr>
          <a:xfrm rot="5400000">
            <a:off x="9312680" y="1337609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/>
          <p:nvPr/>
        </p:nvSpPr>
        <p:spPr>
          <a:xfrm rot="5400000">
            <a:off x="9122040" y="2254950"/>
            <a:ext cx="582704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-想搞设计PPT(倒卖必究)-13"/>
          <p:cNvSpPr/>
          <p:nvPr/>
        </p:nvSpPr>
        <p:spPr>
          <a:xfrm rot="5400000">
            <a:off x="9312680" y="2791013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-想搞设计PPT(倒卖必究)-14"/>
          <p:cNvSpPr/>
          <p:nvPr/>
        </p:nvSpPr>
        <p:spPr>
          <a:xfrm rot="5400000">
            <a:off x="9122040" y="3708355"/>
            <a:ext cx="582703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4511726" y="2714063"/>
            <a:ext cx="583200" cy="58270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淘宝-想搞设计PPT(倒卖必究)-16"/>
          <p:cNvSpPr/>
          <p:nvPr/>
        </p:nvSpPr>
        <p:spPr>
          <a:xfrm rot="16200000" flipH="1">
            <a:off x="2395663" y="1337607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淘宝-想搞设计PPT(倒卖必究)-17"/>
          <p:cNvSpPr/>
          <p:nvPr/>
        </p:nvSpPr>
        <p:spPr>
          <a:xfrm rot="16200000" flipH="1">
            <a:off x="2586303" y="2254950"/>
            <a:ext cx="582704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-想搞设计PPT(倒卖必究)-18"/>
          <p:cNvSpPr/>
          <p:nvPr/>
        </p:nvSpPr>
        <p:spPr>
          <a:xfrm rot="16200000" flipH="1">
            <a:off x="2395663" y="2791013"/>
            <a:ext cx="582704" cy="27768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-想搞设计PPT(倒卖必究)-19"/>
          <p:cNvSpPr/>
          <p:nvPr/>
        </p:nvSpPr>
        <p:spPr>
          <a:xfrm rot="16200000" flipH="1">
            <a:off x="2586304" y="3708355"/>
            <a:ext cx="582703" cy="239553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4511726" y="3440766"/>
            <a:ext cx="583200" cy="58270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4511726" y="4167469"/>
            <a:ext cx="583200" cy="58270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4511726" y="4894172"/>
            <a:ext cx="583200" cy="58270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7196121" y="2714063"/>
            <a:ext cx="583200" cy="58270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7196121" y="3440766"/>
            <a:ext cx="583200" cy="58270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7196121" y="4167469"/>
            <a:ext cx="583200" cy="58270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7196121" y="4894172"/>
            <a:ext cx="583200" cy="58270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-想搞设计PPT(倒卖必究)-27"/>
          <p:cNvSpPr/>
          <p:nvPr/>
        </p:nvSpPr>
        <p:spPr>
          <a:xfrm rot="5400000">
            <a:off x="3862522" y="2647564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204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/>
          <p:cNvSpPr/>
          <p:nvPr/>
        </p:nvSpPr>
        <p:spPr>
          <a:xfrm rot="5400000">
            <a:off x="3859240" y="3372314"/>
            <a:ext cx="862104" cy="440210"/>
          </a:xfrm>
          <a:prstGeom prst="parallelogram">
            <a:avLst>
              <a:gd name="adj" fmla="val 63664"/>
            </a:avLst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/>
          <p:cNvSpPr/>
          <p:nvPr/>
        </p:nvSpPr>
        <p:spPr>
          <a:xfrm rot="5400000">
            <a:off x="3859904" y="4098351"/>
            <a:ext cx="862104" cy="441537"/>
          </a:xfrm>
          <a:prstGeom prst="parallelogram">
            <a:avLst>
              <a:gd name="adj" fmla="val 64392"/>
            </a:avLst>
          </a:prstGeom>
          <a:solidFill>
            <a:srgbClr val="204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-想搞设计PPT(倒卖必究)-30"/>
          <p:cNvSpPr/>
          <p:nvPr/>
        </p:nvSpPr>
        <p:spPr>
          <a:xfrm rot="5400000">
            <a:off x="3859240" y="4825716"/>
            <a:ext cx="862104" cy="440210"/>
          </a:xfrm>
          <a:prstGeom prst="parallelogram">
            <a:avLst>
              <a:gd name="adj" fmla="val 63869"/>
            </a:avLst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-想搞设计PPT(倒卖必究)-31"/>
          <p:cNvSpPr/>
          <p:nvPr/>
        </p:nvSpPr>
        <p:spPr>
          <a:xfrm rot="16200000" flipH="1">
            <a:off x="7566420" y="2647564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204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-想搞设计PPT(倒卖必究)-32"/>
          <p:cNvSpPr/>
          <p:nvPr/>
        </p:nvSpPr>
        <p:spPr>
          <a:xfrm rot="16200000" flipH="1">
            <a:off x="7566420" y="3374267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-想搞设计PPT(倒卖必究)-33"/>
          <p:cNvSpPr/>
          <p:nvPr/>
        </p:nvSpPr>
        <p:spPr>
          <a:xfrm rot="16200000" flipH="1">
            <a:off x="7566420" y="4100969"/>
            <a:ext cx="862104" cy="436303"/>
          </a:xfrm>
          <a:prstGeom prst="parallelogram">
            <a:avLst>
              <a:gd name="adj" fmla="val 64392"/>
            </a:avLst>
          </a:prstGeom>
          <a:solidFill>
            <a:srgbClr val="204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-想搞设计PPT(倒卖必究)-34"/>
          <p:cNvSpPr/>
          <p:nvPr/>
        </p:nvSpPr>
        <p:spPr>
          <a:xfrm rot="16200000" flipH="1">
            <a:off x="7566420" y="4827670"/>
            <a:ext cx="862104" cy="436303"/>
          </a:xfrm>
          <a:prstGeom prst="parallelogram">
            <a:avLst>
              <a:gd name="adj" fmla="val 62937"/>
            </a:avLst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2039433" y="2437066"/>
            <a:ext cx="2033372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1887848" y="3178124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1887848" y="3890469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1894415" y="4623870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8215622" y="4631530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8215622" y="3907605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8215622" y="3183305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8215622" y="2439018"/>
            <a:ext cx="2181010" cy="55399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pic>
        <p:nvPicPr>
          <p:cNvPr id="43" name="淘宝-想搞设计PPT(倒卖必究)-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8810"/>
          <a:stretch/>
        </p:blipFill>
        <p:spPr>
          <a:xfrm>
            <a:off x="5384101" y="2644856"/>
            <a:ext cx="1550092" cy="2849389"/>
          </a:xfrm>
          <a:prstGeom prst="rect">
            <a:avLst/>
          </a:prstGeom>
        </p:spPr>
      </p:pic>
      <p:sp>
        <p:nvSpPr>
          <p:cNvPr id="44" name="淘宝-想搞设计PPT(倒卖必究)-44"/>
          <p:cNvSpPr>
            <a:spLocks noChangeAspect="1" noEditPoints="1"/>
          </p:cNvSpPr>
          <p:nvPr/>
        </p:nvSpPr>
        <p:spPr bwMode="auto">
          <a:xfrm>
            <a:off x="4619362" y="2824231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淘宝-想搞设计PPT(倒卖必究)-45"/>
          <p:cNvSpPr>
            <a:spLocks noChangeAspect="1" noEditPoints="1"/>
          </p:cNvSpPr>
          <p:nvPr/>
        </p:nvSpPr>
        <p:spPr bwMode="auto">
          <a:xfrm>
            <a:off x="4643155" y="3534310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4650475" y="4262945"/>
            <a:ext cx="361059" cy="360000"/>
            <a:chOff x="4223068" y="6249011"/>
            <a:chExt cx="541338" cy="539750"/>
          </a:xfrm>
          <a:solidFill>
            <a:schemeClr val="bg1"/>
          </a:solidFill>
        </p:grpSpPr>
        <p:sp>
          <p:nvSpPr>
            <p:cNvPr id="46" name="淘宝-想搞设计PPT(倒卖必究)-46"/>
            <p:cNvSpPr>
              <a:spLocks noEditPoints="1"/>
            </p:cNvSpPr>
            <p:nvPr/>
          </p:nvSpPr>
          <p:spPr bwMode="auto">
            <a:xfrm>
              <a:off x="4223068" y="6249011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91 h 144"/>
                <a:gd name="T12" fmla="*/ 108 w 144"/>
                <a:gd name="T13" fmla="*/ 93 h 144"/>
                <a:gd name="T14" fmla="*/ 84 w 144"/>
                <a:gd name="T15" fmla="*/ 93 h 144"/>
                <a:gd name="T16" fmla="*/ 84 w 144"/>
                <a:gd name="T17" fmla="*/ 100 h 144"/>
                <a:gd name="T18" fmla="*/ 101 w 144"/>
                <a:gd name="T19" fmla="*/ 100 h 144"/>
                <a:gd name="T20" fmla="*/ 103 w 144"/>
                <a:gd name="T21" fmla="*/ 102 h 144"/>
                <a:gd name="T22" fmla="*/ 103 w 144"/>
                <a:gd name="T23" fmla="*/ 108 h 144"/>
                <a:gd name="T24" fmla="*/ 101 w 144"/>
                <a:gd name="T25" fmla="*/ 110 h 144"/>
                <a:gd name="T26" fmla="*/ 43 w 144"/>
                <a:gd name="T27" fmla="*/ 110 h 144"/>
                <a:gd name="T28" fmla="*/ 41 w 144"/>
                <a:gd name="T29" fmla="*/ 108 h 144"/>
                <a:gd name="T30" fmla="*/ 41 w 144"/>
                <a:gd name="T31" fmla="*/ 102 h 144"/>
                <a:gd name="T32" fmla="*/ 43 w 144"/>
                <a:gd name="T33" fmla="*/ 100 h 144"/>
                <a:gd name="T34" fmla="*/ 60 w 144"/>
                <a:gd name="T35" fmla="*/ 100 h 144"/>
                <a:gd name="T36" fmla="*/ 60 w 144"/>
                <a:gd name="T37" fmla="*/ 93 h 144"/>
                <a:gd name="T38" fmla="*/ 36 w 144"/>
                <a:gd name="T39" fmla="*/ 93 h 144"/>
                <a:gd name="T40" fmla="*/ 34 w 144"/>
                <a:gd name="T41" fmla="*/ 91 h 144"/>
                <a:gd name="T42" fmla="*/ 34 w 144"/>
                <a:gd name="T43" fmla="*/ 37 h 144"/>
                <a:gd name="T44" fmla="*/ 36 w 144"/>
                <a:gd name="T45" fmla="*/ 35 h 144"/>
                <a:gd name="T46" fmla="*/ 108 w 144"/>
                <a:gd name="T47" fmla="*/ 35 h 144"/>
                <a:gd name="T48" fmla="*/ 110 w 144"/>
                <a:gd name="T49" fmla="*/ 37 h 144"/>
                <a:gd name="T50" fmla="*/ 110 w 144"/>
                <a:gd name="T5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91"/>
                  </a:moveTo>
                  <a:cubicBezTo>
                    <a:pt x="110" y="92"/>
                    <a:pt x="109" y="93"/>
                    <a:pt x="108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2" y="100"/>
                    <a:pt x="103" y="101"/>
                    <a:pt x="103" y="102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3" y="109"/>
                    <a:pt x="102" y="110"/>
                    <a:pt x="101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0"/>
                    <a:pt x="41" y="109"/>
                    <a:pt x="41" y="108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1"/>
                    <a:pt x="42" y="100"/>
                    <a:pt x="43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6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5"/>
                    <a:pt x="110" y="36"/>
                    <a:pt x="110" y="37"/>
                  </a:cubicBezTo>
                  <a:lnTo>
                    <a:pt x="11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淘宝-想搞设计PPT(倒卖必究)-47"/>
            <p:cNvSpPr>
              <a:spLocks/>
            </p:cNvSpPr>
            <p:nvPr/>
          </p:nvSpPr>
          <p:spPr bwMode="auto">
            <a:xfrm>
              <a:off x="4388168" y="6420461"/>
              <a:ext cx="211138" cy="134938"/>
            </a:xfrm>
            <a:custGeom>
              <a:avLst/>
              <a:gdLst>
                <a:gd name="T0" fmla="*/ 54 w 56"/>
                <a:gd name="T1" fmla="*/ 0 h 36"/>
                <a:gd name="T2" fmla="*/ 2 w 56"/>
                <a:gd name="T3" fmla="*/ 0 h 36"/>
                <a:gd name="T4" fmla="*/ 0 w 56"/>
                <a:gd name="T5" fmla="*/ 2 h 36"/>
                <a:gd name="T6" fmla="*/ 0 w 56"/>
                <a:gd name="T7" fmla="*/ 34 h 36"/>
                <a:gd name="T8" fmla="*/ 2 w 56"/>
                <a:gd name="T9" fmla="*/ 36 h 36"/>
                <a:gd name="T10" fmla="*/ 54 w 56"/>
                <a:gd name="T11" fmla="*/ 36 h 36"/>
                <a:gd name="T12" fmla="*/ 56 w 56"/>
                <a:gd name="T13" fmla="*/ 34 h 36"/>
                <a:gd name="T14" fmla="*/ 56 w 56"/>
                <a:gd name="T15" fmla="*/ 2 h 36"/>
                <a:gd name="T16" fmla="*/ 54 w 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6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淘宝-想搞设计PPT(倒卖必究)-48"/>
          <p:cNvSpPr>
            <a:spLocks noChangeAspect="1" noEditPoints="1"/>
          </p:cNvSpPr>
          <p:nvPr/>
        </p:nvSpPr>
        <p:spPr bwMode="auto">
          <a:xfrm>
            <a:off x="4651534" y="4997864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0 w 144"/>
              <a:gd name="T11" fmla="*/ 99 h 144"/>
              <a:gd name="T12" fmla="*/ 58 w 144"/>
              <a:gd name="T13" fmla="*/ 123 h 144"/>
              <a:gd name="T14" fmla="*/ 68 w 144"/>
              <a:gd name="T15" fmla="*/ 104 h 144"/>
              <a:gd name="T16" fmla="*/ 20 w 144"/>
              <a:gd name="T17" fmla="*/ 69 h 144"/>
              <a:gd name="T18" fmla="*/ 72 w 144"/>
              <a:gd name="T19" fmla="*/ 35 h 144"/>
              <a:gd name="T20" fmla="*/ 125 w 144"/>
              <a:gd name="T21" fmla="*/ 69 h 144"/>
              <a:gd name="T22" fmla="*/ 100 w 144"/>
              <a:gd name="T23" fmla="*/ 9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0" y="99"/>
                </a:moveTo>
                <a:cubicBezTo>
                  <a:pt x="89" y="104"/>
                  <a:pt x="58" y="123"/>
                  <a:pt x="58" y="123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41" y="102"/>
                  <a:pt x="20" y="87"/>
                  <a:pt x="20" y="69"/>
                </a:cubicBezTo>
                <a:cubicBezTo>
                  <a:pt x="20" y="50"/>
                  <a:pt x="43" y="35"/>
                  <a:pt x="72" y="35"/>
                </a:cubicBezTo>
                <a:cubicBezTo>
                  <a:pt x="101" y="35"/>
                  <a:pt x="125" y="50"/>
                  <a:pt x="125" y="69"/>
                </a:cubicBezTo>
                <a:cubicBezTo>
                  <a:pt x="125" y="82"/>
                  <a:pt x="109" y="93"/>
                  <a:pt x="100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淘宝-想搞设计PPT(倒卖必究)-49"/>
          <p:cNvSpPr>
            <a:spLocks noChangeAspect="1"/>
          </p:cNvSpPr>
          <p:nvPr/>
        </p:nvSpPr>
        <p:spPr bwMode="auto">
          <a:xfrm>
            <a:off x="7322680" y="2816172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6 w 144"/>
              <a:gd name="T5" fmla="*/ 101 h 144"/>
              <a:gd name="T6" fmla="*/ 45 w 144"/>
              <a:gd name="T7" fmla="*/ 40 h 144"/>
              <a:gd name="T8" fmla="*/ 63 w 144"/>
              <a:gd name="T9" fmla="*/ 52 h 144"/>
              <a:gd name="T10" fmla="*/ 56 w 144"/>
              <a:gd name="T11" fmla="*/ 57 h 144"/>
              <a:gd name="T12" fmla="*/ 28 w 144"/>
              <a:gd name="T13" fmla="*/ 102 h 144"/>
              <a:gd name="T14" fmla="*/ 26 w 144"/>
              <a:gd name="T15" fmla="*/ 112 h 144"/>
              <a:gd name="T16" fmla="*/ 31 w 144"/>
              <a:gd name="T17" fmla="*/ 119 h 144"/>
              <a:gd name="T18" fmla="*/ 40 w 144"/>
              <a:gd name="T19" fmla="*/ 120 h 144"/>
              <a:gd name="T20" fmla="*/ 47 w 144"/>
              <a:gd name="T21" fmla="*/ 115 h 144"/>
              <a:gd name="T22" fmla="*/ 65 w 144"/>
              <a:gd name="T23" fmla="*/ 86 h 144"/>
              <a:gd name="T24" fmla="*/ 64 w 144"/>
              <a:gd name="T25" fmla="*/ 81 h 144"/>
              <a:gd name="T26" fmla="*/ 59 w 144"/>
              <a:gd name="T27" fmla="*/ 82 h 144"/>
              <a:gd name="T28" fmla="*/ 41 w 144"/>
              <a:gd name="T29" fmla="*/ 111 h 144"/>
              <a:gd name="T30" fmla="*/ 38 w 144"/>
              <a:gd name="T31" fmla="*/ 114 h 144"/>
              <a:gd name="T32" fmla="*/ 35 w 144"/>
              <a:gd name="T33" fmla="*/ 113 h 144"/>
              <a:gd name="T34" fmla="*/ 33 w 144"/>
              <a:gd name="T35" fmla="*/ 110 h 144"/>
              <a:gd name="T36" fmla="*/ 34 w 144"/>
              <a:gd name="T37" fmla="*/ 106 h 144"/>
              <a:gd name="T38" fmla="*/ 62 w 144"/>
              <a:gd name="T39" fmla="*/ 61 h 144"/>
              <a:gd name="T40" fmla="*/ 71 w 144"/>
              <a:gd name="T41" fmla="*/ 57 h 144"/>
              <a:gd name="T42" fmla="*/ 113 w 144"/>
              <a:gd name="T43" fmla="*/ 83 h 144"/>
              <a:gd name="T44" fmla="*/ 75 w 144"/>
              <a:gd name="T45" fmla="*/ 144 h 144"/>
              <a:gd name="T46" fmla="*/ 144 w 144"/>
              <a:gd name="T47" fmla="*/ 72 h 144"/>
              <a:gd name="T48" fmla="*/ 72 w 144"/>
              <a:gd name="T4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82"/>
                  <a:pt x="2" y="92"/>
                  <a:pt x="6" y="101"/>
                </a:cubicBezTo>
                <a:cubicBezTo>
                  <a:pt x="45" y="40"/>
                  <a:pt x="45" y="40"/>
                  <a:pt x="45" y="40"/>
                </a:cubicBezTo>
                <a:cubicBezTo>
                  <a:pt x="63" y="52"/>
                  <a:pt x="63" y="52"/>
                  <a:pt x="63" y="52"/>
                </a:cubicBezTo>
                <a:cubicBezTo>
                  <a:pt x="60" y="53"/>
                  <a:pt x="58" y="55"/>
                  <a:pt x="56" y="57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6" y="105"/>
                  <a:pt x="25" y="109"/>
                  <a:pt x="26" y="112"/>
                </a:cubicBezTo>
                <a:cubicBezTo>
                  <a:pt x="27" y="114"/>
                  <a:pt x="29" y="117"/>
                  <a:pt x="31" y="119"/>
                </a:cubicBezTo>
                <a:cubicBezTo>
                  <a:pt x="34" y="120"/>
                  <a:pt x="37" y="121"/>
                  <a:pt x="40" y="120"/>
                </a:cubicBezTo>
                <a:cubicBezTo>
                  <a:pt x="43" y="120"/>
                  <a:pt x="45" y="118"/>
                  <a:pt x="47" y="115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4"/>
                  <a:pt x="66" y="82"/>
                  <a:pt x="64" y="81"/>
                </a:cubicBezTo>
                <a:cubicBezTo>
                  <a:pt x="63" y="80"/>
                  <a:pt x="60" y="81"/>
                  <a:pt x="59" y="8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3"/>
                  <a:pt x="39" y="113"/>
                  <a:pt x="38" y="114"/>
                </a:cubicBezTo>
                <a:cubicBezTo>
                  <a:pt x="37" y="114"/>
                  <a:pt x="36" y="114"/>
                  <a:pt x="35" y="113"/>
                </a:cubicBezTo>
                <a:cubicBezTo>
                  <a:pt x="34" y="112"/>
                  <a:pt x="33" y="111"/>
                  <a:pt x="33" y="110"/>
                </a:cubicBezTo>
                <a:cubicBezTo>
                  <a:pt x="32" y="109"/>
                  <a:pt x="33" y="108"/>
                  <a:pt x="34" y="106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8"/>
                  <a:pt x="68" y="56"/>
                  <a:pt x="71" y="57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113" y="143"/>
                  <a:pt x="144" y="111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7307721" y="3564071"/>
            <a:ext cx="360000" cy="360000"/>
            <a:chOff x="7331393" y="6218848"/>
            <a:chExt cx="539750" cy="539750"/>
          </a:xfrm>
          <a:solidFill>
            <a:schemeClr val="bg1"/>
          </a:solidFill>
        </p:grpSpPr>
        <p:sp>
          <p:nvSpPr>
            <p:cNvPr id="50" name="淘宝-想搞设计PPT(倒卖必究)-50"/>
            <p:cNvSpPr>
              <a:spLocks noChangeAspect="1"/>
            </p:cNvSpPr>
            <p:nvPr/>
          </p:nvSpPr>
          <p:spPr bwMode="auto">
            <a:xfrm>
              <a:off x="7482205" y="6372836"/>
              <a:ext cx="63500" cy="66675"/>
            </a:xfrm>
            <a:custGeom>
              <a:avLst/>
              <a:gdLst>
                <a:gd name="T0" fmla="*/ 3 w 17"/>
                <a:gd name="T1" fmla="*/ 3 h 18"/>
                <a:gd name="T2" fmla="*/ 3 w 17"/>
                <a:gd name="T3" fmla="*/ 15 h 18"/>
                <a:gd name="T4" fmla="*/ 14 w 17"/>
                <a:gd name="T5" fmla="*/ 15 h 18"/>
                <a:gd name="T6" fmla="*/ 14 w 17"/>
                <a:gd name="T7" fmla="*/ 3 h 18"/>
                <a:gd name="T8" fmla="*/ 3 w 17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3" y="3"/>
                  </a:moveTo>
                  <a:cubicBezTo>
                    <a:pt x="0" y="7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7" y="12"/>
                    <a:pt x="17" y="7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淘宝-想搞设计PPT(倒卖必究)-51"/>
            <p:cNvSpPr>
              <a:spLocks noChangeAspect="1" noEditPoints="1"/>
            </p:cNvSpPr>
            <p:nvPr/>
          </p:nvSpPr>
          <p:spPr bwMode="auto">
            <a:xfrm>
              <a:off x="7331393" y="6218848"/>
              <a:ext cx="539750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77 w 144"/>
                <a:gd name="T11" fmla="*/ 124 h 144"/>
                <a:gd name="T12" fmla="*/ 29 w 144"/>
                <a:gd name="T13" fmla="*/ 76 h 144"/>
                <a:gd name="T14" fmla="*/ 29 w 144"/>
                <a:gd name="T15" fmla="*/ 47 h 144"/>
                <a:gd name="T16" fmla="*/ 46 w 144"/>
                <a:gd name="T17" fmla="*/ 30 h 144"/>
                <a:gd name="T18" fmla="*/ 74 w 144"/>
                <a:gd name="T19" fmla="*/ 30 h 144"/>
                <a:gd name="T20" fmla="*/ 123 w 144"/>
                <a:gd name="T21" fmla="*/ 79 h 144"/>
                <a:gd name="T22" fmla="*/ 77 w 144"/>
                <a:gd name="T23" fmla="*/ 1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77" y="124"/>
                  </a:moveTo>
                  <a:cubicBezTo>
                    <a:pt x="29" y="76"/>
                    <a:pt x="29" y="76"/>
                    <a:pt x="29" y="7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123" y="79"/>
                    <a:pt x="123" y="79"/>
                    <a:pt x="123" y="79"/>
                  </a:cubicBezTo>
                  <a:lnTo>
                    <a:pt x="7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淘宝-想搞设计PPT(倒卖必究)-52"/>
          <p:cNvSpPr>
            <a:spLocks noChangeAspect="1" noEditPoints="1"/>
          </p:cNvSpPr>
          <p:nvPr/>
        </p:nvSpPr>
        <p:spPr bwMode="auto">
          <a:xfrm>
            <a:off x="7307721" y="4287298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76 h 144"/>
              <a:gd name="T12" fmla="*/ 105 w 144"/>
              <a:gd name="T13" fmla="*/ 91 h 144"/>
              <a:gd name="T14" fmla="*/ 109 w 144"/>
              <a:gd name="T15" fmla="*/ 104 h 144"/>
              <a:gd name="T16" fmla="*/ 91 w 144"/>
              <a:gd name="T17" fmla="*/ 117 h 144"/>
              <a:gd name="T18" fmla="*/ 80 w 144"/>
              <a:gd name="T19" fmla="*/ 110 h 144"/>
              <a:gd name="T20" fmla="*/ 72 w 144"/>
              <a:gd name="T21" fmla="*/ 111 h 144"/>
              <a:gd name="T22" fmla="*/ 64 w 144"/>
              <a:gd name="T23" fmla="*/ 110 h 144"/>
              <a:gd name="T24" fmla="*/ 53 w 144"/>
              <a:gd name="T25" fmla="*/ 117 h 144"/>
              <a:gd name="T26" fmla="*/ 35 w 144"/>
              <a:gd name="T27" fmla="*/ 104 h 144"/>
              <a:gd name="T28" fmla="*/ 39 w 144"/>
              <a:gd name="T29" fmla="*/ 91 h 144"/>
              <a:gd name="T30" fmla="*/ 34 w 144"/>
              <a:gd name="T31" fmla="*/ 76 h 144"/>
              <a:gd name="T32" fmla="*/ 23 w 144"/>
              <a:gd name="T33" fmla="*/ 68 h 144"/>
              <a:gd name="T34" fmla="*/ 30 w 144"/>
              <a:gd name="T35" fmla="*/ 46 h 144"/>
              <a:gd name="T36" fmla="*/ 43 w 144"/>
              <a:gd name="T37" fmla="*/ 46 h 144"/>
              <a:gd name="T38" fmla="*/ 56 w 144"/>
              <a:gd name="T39" fmla="*/ 37 h 144"/>
              <a:gd name="T40" fmla="*/ 60 w 144"/>
              <a:gd name="T41" fmla="*/ 24 h 144"/>
              <a:gd name="T42" fmla="*/ 84 w 144"/>
              <a:gd name="T43" fmla="*/ 24 h 144"/>
              <a:gd name="T44" fmla="*/ 88 w 144"/>
              <a:gd name="T45" fmla="*/ 37 h 144"/>
              <a:gd name="T46" fmla="*/ 101 w 144"/>
              <a:gd name="T47" fmla="*/ 46 h 144"/>
              <a:gd name="T48" fmla="*/ 114 w 144"/>
              <a:gd name="T49" fmla="*/ 46 h 144"/>
              <a:gd name="T50" fmla="*/ 121 w 144"/>
              <a:gd name="T51" fmla="*/ 68 h 144"/>
              <a:gd name="T52" fmla="*/ 110 w 144"/>
              <a:gd name="T53" fmla="*/ 7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304263" y="5017475"/>
            <a:ext cx="361059" cy="360000"/>
            <a:chOff x="9477693" y="6218848"/>
            <a:chExt cx="541338" cy="539750"/>
          </a:xfrm>
          <a:solidFill>
            <a:schemeClr val="bg1"/>
          </a:solidFill>
        </p:grpSpPr>
        <p:sp>
          <p:nvSpPr>
            <p:cNvPr id="53" name="淘宝-想搞设计PPT(倒卖必究)-53"/>
            <p:cNvSpPr>
              <a:spLocks noEditPoints="1"/>
            </p:cNvSpPr>
            <p:nvPr/>
          </p:nvSpPr>
          <p:spPr bwMode="auto">
            <a:xfrm>
              <a:off x="9477693" y="6218848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4 w 144"/>
                <a:gd name="T11" fmla="*/ 102 h 144"/>
                <a:gd name="T12" fmla="*/ 96 w 144"/>
                <a:gd name="T13" fmla="*/ 105 h 144"/>
                <a:gd name="T14" fmla="*/ 88 w 144"/>
                <a:gd name="T15" fmla="*/ 121 h 144"/>
                <a:gd name="T16" fmla="*/ 72 w 144"/>
                <a:gd name="T17" fmla="*/ 113 h 144"/>
                <a:gd name="T18" fmla="*/ 56 w 144"/>
                <a:gd name="T19" fmla="*/ 121 h 144"/>
                <a:gd name="T20" fmla="*/ 48 w 144"/>
                <a:gd name="T21" fmla="*/ 105 h 144"/>
                <a:gd name="T22" fmla="*/ 30 w 144"/>
                <a:gd name="T23" fmla="*/ 102 h 144"/>
                <a:gd name="T24" fmla="*/ 33 w 144"/>
                <a:gd name="T25" fmla="*/ 85 h 144"/>
                <a:gd name="T26" fmla="*/ 20 w 144"/>
                <a:gd name="T27" fmla="*/ 72 h 144"/>
                <a:gd name="T28" fmla="*/ 33 w 144"/>
                <a:gd name="T29" fmla="*/ 59 h 144"/>
                <a:gd name="T30" fmla="*/ 30 w 144"/>
                <a:gd name="T31" fmla="*/ 42 h 144"/>
                <a:gd name="T32" fmla="*/ 48 w 144"/>
                <a:gd name="T33" fmla="*/ 39 h 144"/>
                <a:gd name="T34" fmla="*/ 56 w 144"/>
                <a:gd name="T35" fmla="*/ 23 h 144"/>
                <a:gd name="T36" fmla="*/ 72 w 144"/>
                <a:gd name="T37" fmla="*/ 31 h 144"/>
                <a:gd name="T38" fmla="*/ 88 w 144"/>
                <a:gd name="T39" fmla="*/ 23 h 144"/>
                <a:gd name="T40" fmla="*/ 96 w 144"/>
                <a:gd name="T41" fmla="*/ 39 h 144"/>
                <a:gd name="T42" fmla="*/ 114 w 144"/>
                <a:gd name="T43" fmla="*/ 42 h 144"/>
                <a:gd name="T44" fmla="*/ 111 w 144"/>
                <a:gd name="T45" fmla="*/ 59 h 144"/>
                <a:gd name="T46" fmla="*/ 124 w 144"/>
                <a:gd name="T47" fmla="*/ 72 h 144"/>
                <a:gd name="T48" fmla="*/ 111 w 144"/>
                <a:gd name="T49" fmla="*/ 85 h 144"/>
                <a:gd name="T50" fmla="*/ 114 w 144"/>
                <a:gd name="T51" fmla="*/ 10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4" y="102"/>
                  </a:moveTo>
                  <a:cubicBezTo>
                    <a:pt x="96" y="105"/>
                    <a:pt x="96" y="105"/>
                    <a:pt x="96" y="105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11" y="85"/>
                    <a:pt x="111" y="85"/>
                    <a:pt x="111" y="85"/>
                  </a:cubicBezTo>
                  <a:lnTo>
                    <a:pt x="114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淘宝-想搞设计PPT(倒卖必究)-54"/>
            <p:cNvSpPr>
              <a:spLocks/>
            </p:cNvSpPr>
            <p:nvPr/>
          </p:nvSpPr>
          <p:spPr bwMode="auto">
            <a:xfrm>
              <a:off x="9625331" y="6368073"/>
              <a:ext cx="212725" cy="169863"/>
            </a:xfrm>
            <a:custGeom>
              <a:avLst/>
              <a:gdLst>
                <a:gd name="T0" fmla="*/ 29 w 57"/>
                <a:gd name="T1" fmla="*/ 2 h 45"/>
                <a:gd name="T2" fmla="*/ 3 w 57"/>
                <a:gd name="T3" fmla="*/ 36 h 45"/>
                <a:gd name="T4" fmla="*/ 5 w 57"/>
                <a:gd name="T5" fmla="*/ 45 h 45"/>
                <a:gd name="T6" fmla="*/ 35 w 57"/>
                <a:gd name="T7" fmla="*/ 9 h 45"/>
                <a:gd name="T8" fmla="*/ 57 w 57"/>
                <a:gd name="T9" fmla="*/ 14 h 45"/>
                <a:gd name="T10" fmla="*/ 29 w 57"/>
                <a:gd name="T1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5">
                  <a:moveTo>
                    <a:pt x="29" y="2"/>
                  </a:moveTo>
                  <a:cubicBezTo>
                    <a:pt x="12" y="4"/>
                    <a:pt x="0" y="19"/>
                    <a:pt x="3" y="36"/>
                  </a:cubicBezTo>
                  <a:cubicBezTo>
                    <a:pt x="3" y="39"/>
                    <a:pt x="4" y="42"/>
                    <a:pt x="5" y="45"/>
                  </a:cubicBezTo>
                  <a:cubicBezTo>
                    <a:pt x="5" y="27"/>
                    <a:pt x="18" y="12"/>
                    <a:pt x="35" y="9"/>
                  </a:cubicBezTo>
                  <a:cubicBezTo>
                    <a:pt x="43" y="8"/>
                    <a:pt x="51" y="10"/>
                    <a:pt x="57" y="14"/>
                  </a:cubicBezTo>
                  <a:cubicBezTo>
                    <a:pt x="51" y="5"/>
                    <a:pt x="40" y="0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67452425124668fb6bda8b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5C71EE2B-FDA4-C2C5-8A2C-AD6E18148B57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8CB23308-AF50-0C88-ED0D-F5F3CEA9D0FE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93991E7C-9E17-9BC4-B148-0A215EA78934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A0D2630-5BD4-5505-0407-CE3B22278326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CF0F85AF-F021-96F1-33DF-F9CFD312893C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411515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3294529" y="2655373"/>
            <a:ext cx="7887820" cy="784170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2805091" y="3486333"/>
            <a:ext cx="8377258" cy="78417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689411" y="4317294"/>
            <a:ext cx="8492937" cy="784170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2420471" y="5148253"/>
            <a:ext cx="8761878" cy="78417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-想搞设计PPT(倒卖必究)-15"/>
          <p:cNvSpPr>
            <a:spLocks/>
          </p:cNvSpPr>
          <p:nvPr/>
        </p:nvSpPr>
        <p:spPr bwMode="auto">
          <a:xfrm>
            <a:off x="1481331" y="1247775"/>
            <a:ext cx="1689033" cy="1517418"/>
          </a:xfrm>
          <a:custGeom>
            <a:avLst/>
            <a:gdLst>
              <a:gd name="T0" fmla="*/ 16 w 79"/>
              <a:gd name="T1" fmla="*/ 60 h 71"/>
              <a:gd name="T2" fmla="*/ 37 w 79"/>
              <a:gd name="T3" fmla="*/ 60 h 71"/>
              <a:gd name="T4" fmla="*/ 68 w 79"/>
              <a:gd name="T5" fmla="*/ 68 h 71"/>
              <a:gd name="T6" fmla="*/ 63 w 79"/>
              <a:gd name="T7" fmla="*/ 49 h 71"/>
              <a:gd name="T8" fmla="*/ 21 w 79"/>
              <a:gd name="T9" fmla="*/ 6 h 71"/>
              <a:gd name="T10" fmla="*/ 16 w 79"/>
              <a:gd name="T11" fmla="*/ 10 h 71"/>
              <a:gd name="T12" fmla="*/ 18 w 79"/>
              <a:gd name="T13" fmla="*/ 23 h 71"/>
              <a:gd name="T14" fmla="*/ 15 w 79"/>
              <a:gd name="T15" fmla="*/ 33 h 71"/>
              <a:gd name="T16" fmla="*/ 16 w 79"/>
              <a:gd name="T17" fmla="*/ 43 h 71"/>
              <a:gd name="T18" fmla="*/ 17 w 79"/>
              <a:gd name="T19" fmla="*/ 53 h 71"/>
              <a:gd name="T20" fmla="*/ 16 w 79"/>
              <a:gd name="T21" fmla="*/ 6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" h="71">
                <a:moveTo>
                  <a:pt x="16" y="60"/>
                </a:moveTo>
                <a:cubicBezTo>
                  <a:pt x="16" y="60"/>
                  <a:pt x="28" y="56"/>
                  <a:pt x="37" y="60"/>
                </a:cubicBezTo>
                <a:cubicBezTo>
                  <a:pt x="37" y="60"/>
                  <a:pt x="63" y="71"/>
                  <a:pt x="68" y="68"/>
                </a:cubicBezTo>
                <a:cubicBezTo>
                  <a:pt x="68" y="68"/>
                  <a:pt x="79" y="58"/>
                  <a:pt x="63" y="49"/>
                </a:cubicBezTo>
                <a:cubicBezTo>
                  <a:pt x="63" y="49"/>
                  <a:pt x="28" y="34"/>
                  <a:pt x="21" y="6"/>
                </a:cubicBezTo>
                <a:cubicBezTo>
                  <a:pt x="21" y="6"/>
                  <a:pt x="18" y="0"/>
                  <a:pt x="16" y="10"/>
                </a:cubicBezTo>
                <a:cubicBezTo>
                  <a:pt x="16" y="10"/>
                  <a:pt x="14" y="18"/>
                  <a:pt x="18" y="23"/>
                </a:cubicBezTo>
                <a:cubicBezTo>
                  <a:pt x="18" y="23"/>
                  <a:pt x="2" y="19"/>
                  <a:pt x="15" y="33"/>
                </a:cubicBezTo>
                <a:cubicBezTo>
                  <a:pt x="15" y="33"/>
                  <a:pt x="0" y="33"/>
                  <a:pt x="16" y="43"/>
                </a:cubicBezTo>
                <a:cubicBezTo>
                  <a:pt x="16" y="43"/>
                  <a:pt x="0" y="46"/>
                  <a:pt x="17" y="53"/>
                </a:cubicBezTo>
                <a:cubicBezTo>
                  <a:pt x="17" y="53"/>
                  <a:pt x="4" y="62"/>
                  <a:pt x="16" y="60"/>
                </a:cubicBezTo>
                <a:close/>
              </a:path>
            </a:pathLst>
          </a:custGeom>
          <a:solidFill>
            <a:srgbClr val="1F4E78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淘宝-想搞设计PPT(倒卖必究)-16"/>
          <p:cNvSpPr>
            <a:spLocks noEditPoints="1"/>
          </p:cNvSpPr>
          <p:nvPr/>
        </p:nvSpPr>
        <p:spPr bwMode="auto">
          <a:xfrm>
            <a:off x="352297" y="2141970"/>
            <a:ext cx="3865802" cy="4145805"/>
          </a:xfrm>
          <a:custGeom>
            <a:avLst/>
            <a:gdLst>
              <a:gd name="T0" fmla="*/ 69 w 181"/>
              <a:gd name="T1" fmla="*/ 172 h 194"/>
              <a:gd name="T2" fmla="*/ 80 w 181"/>
              <a:gd name="T3" fmla="*/ 178 h 194"/>
              <a:gd name="T4" fmla="*/ 93 w 181"/>
              <a:gd name="T5" fmla="*/ 180 h 194"/>
              <a:gd name="T6" fmla="*/ 105 w 181"/>
              <a:gd name="T7" fmla="*/ 179 h 194"/>
              <a:gd name="T8" fmla="*/ 119 w 181"/>
              <a:gd name="T9" fmla="*/ 127 h 194"/>
              <a:gd name="T10" fmla="*/ 127 w 181"/>
              <a:gd name="T11" fmla="*/ 111 h 194"/>
              <a:gd name="T12" fmla="*/ 162 w 181"/>
              <a:gd name="T13" fmla="*/ 47 h 194"/>
              <a:gd name="T14" fmla="*/ 181 w 181"/>
              <a:gd name="T15" fmla="*/ 9 h 194"/>
              <a:gd name="T16" fmla="*/ 169 w 181"/>
              <a:gd name="T17" fmla="*/ 8 h 194"/>
              <a:gd name="T18" fmla="*/ 157 w 181"/>
              <a:gd name="T19" fmla="*/ 1 h 194"/>
              <a:gd name="T20" fmla="*/ 128 w 181"/>
              <a:gd name="T21" fmla="*/ 25 h 194"/>
              <a:gd name="T22" fmla="*/ 109 w 181"/>
              <a:gd name="T23" fmla="*/ 32 h 194"/>
              <a:gd name="T24" fmla="*/ 71 w 181"/>
              <a:gd name="T25" fmla="*/ 21 h 194"/>
              <a:gd name="T26" fmla="*/ 25 w 181"/>
              <a:gd name="T27" fmla="*/ 20 h 194"/>
              <a:gd name="T28" fmla="*/ 32 w 181"/>
              <a:gd name="T29" fmla="*/ 31 h 194"/>
              <a:gd name="T30" fmla="*/ 46 w 181"/>
              <a:gd name="T31" fmla="*/ 41 h 194"/>
              <a:gd name="T32" fmla="*/ 55 w 181"/>
              <a:gd name="T33" fmla="*/ 51 h 194"/>
              <a:gd name="T34" fmla="*/ 65 w 181"/>
              <a:gd name="T35" fmla="*/ 58 h 194"/>
              <a:gd name="T36" fmla="*/ 75 w 181"/>
              <a:gd name="T37" fmla="*/ 64 h 194"/>
              <a:gd name="T38" fmla="*/ 82 w 181"/>
              <a:gd name="T39" fmla="*/ 71 h 194"/>
              <a:gd name="T40" fmla="*/ 91 w 181"/>
              <a:gd name="T41" fmla="*/ 75 h 194"/>
              <a:gd name="T42" fmla="*/ 100 w 181"/>
              <a:gd name="T43" fmla="*/ 80 h 194"/>
              <a:gd name="T44" fmla="*/ 108 w 181"/>
              <a:gd name="T45" fmla="*/ 87 h 194"/>
              <a:gd name="T46" fmla="*/ 101 w 181"/>
              <a:gd name="T47" fmla="*/ 108 h 194"/>
              <a:gd name="T48" fmla="*/ 54 w 181"/>
              <a:gd name="T49" fmla="*/ 153 h 194"/>
              <a:gd name="T50" fmla="*/ 59 w 181"/>
              <a:gd name="T51" fmla="*/ 165 h 194"/>
              <a:gd name="T52" fmla="*/ 69 w 181"/>
              <a:gd name="T53" fmla="*/ 172 h 194"/>
              <a:gd name="T54" fmla="*/ 159 w 181"/>
              <a:gd name="T55" fmla="*/ 9 h 194"/>
              <a:gd name="T56" fmla="*/ 162 w 181"/>
              <a:gd name="T57" fmla="*/ 12 h 194"/>
              <a:gd name="T58" fmla="*/ 159 w 181"/>
              <a:gd name="T59" fmla="*/ 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1" h="194">
                <a:moveTo>
                  <a:pt x="69" y="172"/>
                </a:moveTo>
                <a:cubicBezTo>
                  <a:pt x="68" y="187"/>
                  <a:pt x="80" y="178"/>
                  <a:pt x="80" y="178"/>
                </a:cubicBezTo>
                <a:cubicBezTo>
                  <a:pt x="84" y="193"/>
                  <a:pt x="93" y="180"/>
                  <a:pt x="93" y="180"/>
                </a:cubicBezTo>
                <a:cubicBezTo>
                  <a:pt x="101" y="194"/>
                  <a:pt x="105" y="179"/>
                  <a:pt x="105" y="179"/>
                </a:cubicBezTo>
                <a:cubicBezTo>
                  <a:pt x="117" y="149"/>
                  <a:pt x="119" y="127"/>
                  <a:pt x="119" y="127"/>
                </a:cubicBezTo>
                <a:cubicBezTo>
                  <a:pt x="120" y="113"/>
                  <a:pt x="127" y="111"/>
                  <a:pt x="127" y="111"/>
                </a:cubicBezTo>
                <a:cubicBezTo>
                  <a:pt x="170" y="88"/>
                  <a:pt x="162" y="47"/>
                  <a:pt x="162" y="47"/>
                </a:cubicBezTo>
                <a:cubicBezTo>
                  <a:pt x="157" y="18"/>
                  <a:pt x="181" y="9"/>
                  <a:pt x="181" y="9"/>
                </a:cubicBezTo>
                <a:cubicBezTo>
                  <a:pt x="177" y="8"/>
                  <a:pt x="169" y="8"/>
                  <a:pt x="169" y="8"/>
                </a:cubicBezTo>
                <a:cubicBezTo>
                  <a:pt x="164" y="0"/>
                  <a:pt x="157" y="1"/>
                  <a:pt x="157" y="1"/>
                </a:cubicBezTo>
                <a:cubicBezTo>
                  <a:pt x="147" y="1"/>
                  <a:pt x="128" y="25"/>
                  <a:pt x="128" y="25"/>
                </a:cubicBezTo>
                <a:cubicBezTo>
                  <a:pt x="118" y="37"/>
                  <a:pt x="109" y="32"/>
                  <a:pt x="109" y="32"/>
                </a:cubicBezTo>
                <a:cubicBezTo>
                  <a:pt x="82" y="18"/>
                  <a:pt x="71" y="21"/>
                  <a:pt x="71" y="21"/>
                </a:cubicBezTo>
                <a:cubicBezTo>
                  <a:pt x="45" y="28"/>
                  <a:pt x="25" y="20"/>
                  <a:pt x="25" y="20"/>
                </a:cubicBezTo>
                <a:cubicBezTo>
                  <a:pt x="0" y="16"/>
                  <a:pt x="32" y="31"/>
                  <a:pt x="32" y="31"/>
                </a:cubicBezTo>
                <a:cubicBezTo>
                  <a:pt x="14" y="37"/>
                  <a:pt x="46" y="41"/>
                  <a:pt x="46" y="41"/>
                </a:cubicBezTo>
                <a:cubicBezTo>
                  <a:pt x="26" y="53"/>
                  <a:pt x="55" y="51"/>
                  <a:pt x="55" y="51"/>
                </a:cubicBezTo>
                <a:cubicBezTo>
                  <a:pt x="35" y="62"/>
                  <a:pt x="65" y="58"/>
                  <a:pt x="65" y="58"/>
                </a:cubicBezTo>
                <a:cubicBezTo>
                  <a:pt x="51" y="73"/>
                  <a:pt x="75" y="64"/>
                  <a:pt x="75" y="64"/>
                </a:cubicBezTo>
                <a:cubicBezTo>
                  <a:pt x="62" y="82"/>
                  <a:pt x="82" y="71"/>
                  <a:pt x="82" y="71"/>
                </a:cubicBezTo>
                <a:cubicBezTo>
                  <a:pt x="75" y="89"/>
                  <a:pt x="91" y="75"/>
                  <a:pt x="91" y="75"/>
                </a:cubicBezTo>
                <a:cubicBezTo>
                  <a:pt x="82" y="92"/>
                  <a:pt x="100" y="80"/>
                  <a:pt x="100" y="80"/>
                </a:cubicBezTo>
                <a:cubicBezTo>
                  <a:pt x="93" y="99"/>
                  <a:pt x="108" y="87"/>
                  <a:pt x="108" y="87"/>
                </a:cubicBezTo>
                <a:cubicBezTo>
                  <a:pt x="101" y="93"/>
                  <a:pt x="101" y="108"/>
                  <a:pt x="101" y="108"/>
                </a:cubicBezTo>
                <a:cubicBezTo>
                  <a:pt x="104" y="121"/>
                  <a:pt x="54" y="153"/>
                  <a:pt x="54" y="153"/>
                </a:cubicBezTo>
                <a:cubicBezTo>
                  <a:pt x="42" y="165"/>
                  <a:pt x="59" y="165"/>
                  <a:pt x="59" y="165"/>
                </a:cubicBezTo>
                <a:cubicBezTo>
                  <a:pt x="52" y="179"/>
                  <a:pt x="69" y="172"/>
                  <a:pt x="69" y="172"/>
                </a:cubicBezTo>
                <a:close/>
                <a:moveTo>
                  <a:pt x="159" y="9"/>
                </a:moveTo>
                <a:cubicBezTo>
                  <a:pt x="159" y="9"/>
                  <a:pt x="164" y="8"/>
                  <a:pt x="162" y="12"/>
                </a:cubicBezTo>
                <a:cubicBezTo>
                  <a:pt x="162" y="12"/>
                  <a:pt x="158" y="13"/>
                  <a:pt x="159" y="9"/>
                </a:cubicBezTo>
                <a:close/>
              </a:path>
            </a:pathLst>
          </a:custGeom>
          <a:solidFill>
            <a:srgbClr val="1F4E78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4055550" y="2685823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4055550" y="3532007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4055550" y="4347742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4055550" y="5178702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22" name="Picture 21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569997" y="2463632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 descr="66745245a81f4d16e80bf40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69" y="-3836291"/>
            <a:ext cx="12276130" cy="7672582"/>
          </a:xfrm>
          <a:prstGeom prst="rect">
            <a:avLst/>
          </a:prstGeom>
        </p:spPr>
      </p:pic>
      <p:sp>
        <p:nvSpPr>
          <p:cNvPr id="3" name="淘宝-想搞设计PPT(倒卖必究)-3"/>
          <p:cNvSpPr/>
          <p:nvPr/>
        </p:nvSpPr>
        <p:spPr>
          <a:xfrm>
            <a:off x="0" y="2807187"/>
            <a:ext cx="12192000" cy="4050813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739205" y="2463632"/>
            <a:ext cx="3185832" cy="1329578"/>
          </a:xfrm>
          <a:prstGeom prst="trapezoid">
            <a:avLst>
              <a:gd name="adj" fmla="val 9829"/>
            </a:avLst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5160158" y="329706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4419602" y="3371179"/>
            <a:ext cx="661182" cy="42203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5160158" y="4103270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4419602" y="4177385"/>
            <a:ext cx="661182" cy="42203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5160158" y="490947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4419602" y="4983591"/>
            <a:ext cx="661182" cy="42203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5160158" y="571568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就是在此添加标题内容文本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4419602" y="5789797"/>
            <a:ext cx="661182" cy="422031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1310543" y="2463632"/>
            <a:ext cx="26144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目录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CONTENTE</a:t>
            </a:r>
          </a:p>
        </p:txBody>
      </p:sp>
    </p:spTree>
    <p:extLst>
      <p:ext uri="{BB962C8B-B14F-4D97-AF65-F5344CB8AC3E}">
        <p14:creationId xmlns:p14="http://schemas.microsoft.com/office/powerpoint/2010/main" val="48828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>
            <a:spLocks noChangeAspect="1"/>
          </p:cNvSpPr>
          <p:nvPr/>
        </p:nvSpPr>
        <p:spPr bwMode="auto">
          <a:xfrm>
            <a:off x="5342209" y="19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淘宝-想搞设计PPT(倒卖必究)-8"/>
          <p:cNvSpPr>
            <a:spLocks noChangeAspect="1"/>
          </p:cNvSpPr>
          <p:nvPr/>
        </p:nvSpPr>
        <p:spPr bwMode="auto">
          <a:xfrm flipH="1" flipV="1">
            <a:off x="4652695" y="37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7977612" y="2173961"/>
            <a:ext cx="2400651" cy="492438"/>
          </a:xfrm>
          <a:prstGeom prst="rect">
            <a:avLst/>
          </a:prstGeom>
          <a:solidFill>
            <a:srgbClr val="0364BB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7977612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945203" y="2173961"/>
            <a:ext cx="2400651" cy="492438"/>
          </a:xfrm>
          <a:prstGeom prst="rect">
            <a:avLst/>
          </a:prstGeom>
          <a:solidFill>
            <a:srgbClr val="1F4E78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单击此添加文本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83916" y="2710025"/>
            <a:ext cx="36619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sp>
        <p:nvSpPr>
          <p:cNvPr id="13" name="淘宝-想搞设计PPT(倒卖必究)-13"/>
          <p:cNvSpPr>
            <a:spLocks/>
          </p:cNvSpPr>
          <p:nvPr/>
        </p:nvSpPr>
        <p:spPr bwMode="auto">
          <a:xfrm>
            <a:off x="6936811" y="4719527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淘宝-想搞设计PPT(倒卖必究)-14"/>
          <p:cNvSpPr>
            <a:spLocks/>
          </p:cNvSpPr>
          <p:nvPr/>
        </p:nvSpPr>
        <p:spPr bwMode="auto">
          <a:xfrm flipH="1" flipV="1">
            <a:off x="4821809" y="2173961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淘宝-想搞设计PPT(倒卖必究)-12"/>
          <p:cNvSpPr>
            <a:spLocks noChangeAspect="1" noEditPoints="1"/>
          </p:cNvSpPr>
          <p:nvPr/>
        </p:nvSpPr>
        <p:spPr bwMode="auto">
          <a:xfrm>
            <a:off x="8709615" y="3618000"/>
            <a:ext cx="2500925" cy="3240000"/>
          </a:xfrm>
          <a:custGeom>
            <a:avLst/>
            <a:gdLst>
              <a:gd name="T0" fmla="*/ 62 w 142"/>
              <a:gd name="T1" fmla="*/ 126 h 184"/>
              <a:gd name="T2" fmla="*/ 142 w 142"/>
              <a:gd name="T3" fmla="*/ 78 h 184"/>
              <a:gd name="T4" fmla="*/ 62 w 142"/>
              <a:gd name="T5" fmla="*/ 126 h 184"/>
              <a:gd name="T6" fmla="*/ 68 w 142"/>
              <a:gd name="T7" fmla="*/ 167 h 184"/>
              <a:gd name="T8" fmla="*/ 65 w 142"/>
              <a:gd name="T9" fmla="*/ 81 h 184"/>
              <a:gd name="T10" fmla="*/ 56 w 142"/>
              <a:gd name="T11" fmla="*/ 0 h 184"/>
              <a:gd name="T12" fmla="*/ 58 w 142"/>
              <a:gd name="T13" fmla="*/ 75 h 184"/>
              <a:gd name="T14" fmla="*/ 0 w 142"/>
              <a:gd name="T15" fmla="*/ 12 h 184"/>
              <a:gd name="T16" fmla="*/ 50 w 142"/>
              <a:gd name="T17" fmla="*/ 87 h 184"/>
              <a:gd name="T18" fmla="*/ 44 w 142"/>
              <a:gd name="T19" fmla="*/ 167 h 184"/>
              <a:gd name="T20" fmla="*/ 15 w 142"/>
              <a:gd name="T21" fmla="*/ 184 h 184"/>
              <a:gd name="T22" fmla="*/ 99 w 142"/>
              <a:gd name="T23" fmla="*/ 184 h 184"/>
              <a:gd name="T24" fmla="*/ 68 w 142"/>
              <a:gd name="T25" fmla="*/ 16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184">
                <a:moveTo>
                  <a:pt x="62" y="126"/>
                </a:moveTo>
                <a:cubicBezTo>
                  <a:pt x="62" y="126"/>
                  <a:pt x="104" y="159"/>
                  <a:pt x="142" y="78"/>
                </a:cubicBezTo>
                <a:cubicBezTo>
                  <a:pt x="142" y="78"/>
                  <a:pt x="63" y="63"/>
                  <a:pt x="62" y="126"/>
                </a:cubicBezTo>
                <a:close/>
                <a:moveTo>
                  <a:pt x="68" y="167"/>
                </a:moveTo>
                <a:cubicBezTo>
                  <a:pt x="56" y="150"/>
                  <a:pt x="45" y="121"/>
                  <a:pt x="65" y="81"/>
                </a:cubicBezTo>
                <a:cubicBezTo>
                  <a:pt x="101" y="12"/>
                  <a:pt x="56" y="0"/>
                  <a:pt x="56" y="0"/>
                </a:cubicBezTo>
                <a:cubicBezTo>
                  <a:pt x="56" y="0"/>
                  <a:pt x="94" y="17"/>
                  <a:pt x="58" y="75"/>
                </a:cubicBezTo>
                <a:cubicBezTo>
                  <a:pt x="69" y="26"/>
                  <a:pt x="0" y="12"/>
                  <a:pt x="0" y="12"/>
                </a:cubicBezTo>
                <a:cubicBezTo>
                  <a:pt x="2" y="86"/>
                  <a:pt x="38" y="88"/>
                  <a:pt x="50" y="87"/>
                </a:cubicBezTo>
                <a:cubicBezTo>
                  <a:pt x="28" y="122"/>
                  <a:pt x="34" y="150"/>
                  <a:pt x="44" y="167"/>
                </a:cubicBezTo>
                <a:cubicBezTo>
                  <a:pt x="28" y="170"/>
                  <a:pt x="16" y="176"/>
                  <a:pt x="15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98" y="176"/>
                  <a:pt x="85" y="169"/>
                  <a:pt x="68" y="167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淘宝-想搞设计PPT(倒卖必究)-13"/>
          <p:cNvSpPr>
            <a:spLocks/>
          </p:cNvSpPr>
          <p:nvPr/>
        </p:nvSpPr>
        <p:spPr bwMode="auto">
          <a:xfrm>
            <a:off x="9397779" y="1937796"/>
            <a:ext cx="1223645" cy="1984435"/>
          </a:xfrm>
          <a:custGeom>
            <a:avLst/>
            <a:gdLst>
              <a:gd name="T0" fmla="*/ 35 w 97"/>
              <a:gd name="T1" fmla="*/ 0 h 158"/>
              <a:gd name="T2" fmla="*/ 35 w 97"/>
              <a:gd name="T3" fmla="*/ 2 h 158"/>
              <a:gd name="T4" fmla="*/ 31 w 97"/>
              <a:gd name="T5" fmla="*/ 49 h 158"/>
              <a:gd name="T6" fmla="*/ 9 w 97"/>
              <a:gd name="T7" fmla="*/ 86 h 158"/>
              <a:gd name="T8" fmla="*/ 9 w 97"/>
              <a:gd name="T9" fmla="*/ 86 h 158"/>
              <a:gd name="T10" fmla="*/ 1 w 97"/>
              <a:gd name="T11" fmla="*/ 115 h 158"/>
              <a:gd name="T12" fmla="*/ 51 w 97"/>
              <a:gd name="T13" fmla="*/ 155 h 158"/>
              <a:gd name="T14" fmla="*/ 95 w 97"/>
              <a:gd name="T15" fmla="*/ 100 h 158"/>
              <a:gd name="T16" fmla="*/ 35 w 97"/>
              <a:gd name="T1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58">
                <a:moveTo>
                  <a:pt x="35" y="0"/>
                </a:moveTo>
                <a:cubicBezTo>
                  <a:pt x="35" y="1"/>
                  <a:pt x="35" y="2"/>
                  <a:pt x="35" y="2"/>
                </a:cubicBezTo>
                <a:cubicBezTo>
                  <a:pt x="37" y="9"/>
                  <a:pt x="40" y="24"/>
                  <a:pt x="31" y="49"/>
                </a:cubicBezTo>
                <a:cubicBezTo>
                  <a:pt x="27" y="60"/>
                  <a:pt x="17" y="73"/>
                  <a:pt x="9" y="86"/>
                </a:cubicBezTo>
                <a:cubicBezTo>
                  <a:pt x="9" y="86"/>
                  <a:pt x="9" y="86"/>
                  <a:pt x="9" y="86"/>
                </a:cubicBezTo>
                <a:cubicBezTo>
                  <a:pt x="3" y="95"/>
                  <a:pt x="0" y="105"/>
                  <a:pt x="1" y="115"/>
                </a:cubicBezTo>
                <a:cubicBezTo>
                  <a:pt x="4" y="140"/>
                  <a:pt x="26" y="158"/>
                  <a:pt x="51" y="155"/>
                </a:cubicBezTo>
                <a:cubicBezTo>
                  <a:pt x="76" y="153"/>
                  <a:pt x="97" y="131"/>
                  <a:pt x="95" y="100"/>
                </a:cubicBezTo>
                <a:cubicBezTo>
                  <a:pt x="92" y="36"/>
                  <a:pt x="35" y="0"/>
                  <a:pt x="35" y="0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淘宝-想搞设计PPT(倒卖必究)-14"/>
          <p:cNvSpPr>
            <a:spLocks/>
          </p:cNvSpPr>
          <p:nvPr/>
        </p:nvSpPr>
        <p:spPr bwMode="auto">
          <a:xfrm>
            <a:off x="10366052" y="1762231"/>
            <a:ext cx="707588" cy="1319409"/>
          </a:xfrm>
          <a:custGeom>
            <a:avLst/>
            <a:gdLst>
              <a:gd name="T0" fmla="*/ 51 w 56"/>
              <a:gd name="T1" fmla="*/ 58 h 105"/>
              <a:gd name="T2" fmla="*/ 51 w 56"/>
              <a:gd name="T3" fmla="*/ 58 h 105"/>
              <a:gd name="T4" fmla="*/ 36 w 56"/>
              <a:gd name="T5" fmla="*/ 33 h 105"/>
              <a:gd name="T6" fmla="*/ 33 w 56"/>
              <a:gd name="T7" fmla="*/ 2 h 105"/>
              <a:gd name="T8" fmla="*/ 33 w 56"/>
              <a:gd name="T9" fmla="*/ 0 h 105"/>
              <a:gd name="T10" fmla="*/ 0 w 56"/>
              <a:gd name="T11" fmla="*/ 39 h 105"/>
              <a:gd name="T12" fmla="*/ 28 w 56"/>
              <a:gd name="T13" fmla="*/ 105 h 105"/>
              <a:gd name="T14" fmla="*/ 56 w 56"/>
              <a:gd name="T15" fmla="*/ 78 h 105"/>
              <a:gd name="T16" fmla="*/ 51 w 56"/>
              <a:gd name="T17" fmla="*/ 58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105">
                <a:moveTo>
                  <a:pt x="51" y="58"/>
                </a:moveTo>
                <a:cubicBezTo>
                  <a:pt x="51" y="58"/>
                  <a:pt x="51" y="58"/>
                  <a:pt x="51" y="58"/>
                </a:cubicBezTo>
                <a:cubicBezTo>
                  <a:pt x="45" y="50"/>
                  <a:pt x="39" y="40"/>
                  <a:pt x="36" y="33"/>
                </a:cubicBezTo>
                <a:cubicBezTo>
                  <a:pt x="30" y="17"/>
                  <a:pt x="32" y="6"/>
                  <a:pt x="33" y="2"/>
                </a:cubicBezTo>
                <a:cubicBezTo>
                  <a:pt x="33" y="1"/>
                  <a:pt x="33" y="1"/>
                  <a:pt x="33" y="0"/>
                </a:cubicBezTo>
                <a:cubicBezTo>
                  <a:pt x="33" y="0"/>
                  <a:pt x="11" y="14"/>
                  <a:pt x="0" y="39"/>
                </a:cubicBezTo>
                <a:cubicBezTo>
                  <a:pt x="13" y="55"/>
                  <a:pt x="25" y="77"/>
                  <a:pt x="28" y="105"/>
                </a:cubicBezTo>
                <a:cubicBezTo>
                  <a:pt x="42" y="104"/>
                  <a:pt x="54" y="93"/>
                  <a:pt x="56" y="78"/>
                </a:cubicBezTo>
                <a:cubicBezTo>
                  <a:pt x="56" y="71"/>
                  <a:pt x="55" y="64"/>
                  <a:pt x="51" y="58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淘宝-想搞设计PPT(倒卖必究)-15"/>
          <p:cNvSpPr>
            <a:spLocks/>
          </p:cNvSpPr>
          <p:nvPr/>
        </p:nvSpPr>
        <p:spPr bwMode="auto">
          <a:xfrm>
            <a:off x="8945561" y="2060162"/>
            <a:ext cx="643746" cy="1383251"/>
          </a:xfrm>
          <a:custGeom>
            <a:avLst/>
            <a:gdLst>
              <a:gd name="T0" fmla="*/ 25 w 51"/>
              <a:gd name="T1" fmla="*/ 105 h 110"/>
              <a:gd name="T2" fmla="*/ 32 w 51"/>
              <a:gd name="T3" fmla="*/ 76 h 110"/>
              <a:gd name="T4" fmla="*/ 32 w 51"/>
              <a:gd name="T5" fmla="*/ 76 h 110"/>
              <a:gd name="T6" fmla="*/ 51 w 51"/>
              <a:gd name="T7" fmla="*/ 44 h 110"/>
              <a:gd name="T8" fmla="*/ 45 w 51"/>
              <a:gd name="T9" fmla="*/ 34 h 110"/>
              <a:gd name="T10" fmla="*/ 38 w 51"/>
              <a:gd name="T11" fmla="*/ 1 h 110"/>
              <a:gd name="T12" fmla="*/ 38 w 51"/>
              <a:gd name="T13" fmla="*/ 0 h 110"/>
              <a:gd name="T14" fmla="*/ 3 w 51"/>
              <a:gd name="T15" fmla="*/ 77 h 110"/>
              <a:gd name="T16" fmla="*/ 26 w 51"/>
              <a:gd name="T17" fmla="*/ 110 h 110"/>
              <a:gd name="T18" fmla="*/ 25 w 51"/>
              <a:gd name="T19" fmla="*/ 10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110">
                <a:moveTo>
                  <a:pt x="25" y="105"/>
                </a:moveTo>
                <a:cubicBezTo>
                  <a:pt x="24" y="94"/>
                  <a:pt x="26" y="84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9" y="65"/>
                  <a:pt x="47" y="54"/>
                  <a:pt x="51" y="44"/>
                </a:cubicBezTo>
                <a:cubicBezTo>
                  <a:pt x="49" y="40"/>
                  <a:pt x="47" y="37"/>
                  <a:pt x="45" y="34"/>
                </a:cubicBezTo>
                <a:cubicBezTo>
                  <a:pt x="36" y="17"/>
                  <a:pt x="37" y="6"/>
                  <a:pt x="38" y="1"/>
                </a:cubicBezTo>
                <a:cubicBezTo>
                  <a:pt x="38" y="1"/>
                  <a:pt x="38" y="0"/>
                  <a:pt x="38" y="0"/>
                </a:cubicBezTo>
                <a:cubicBezTo>
                  <a:pt x="38" y="0"/>
                  <a:pt x="0" y="30"/>
                  <a:pt x="3" y="77"/>
                </a:cubicBezTo>
                <a:cubicBezTo>
                  <a:pt x="4" y="93"/>
                  <a:pt x="14" y="105"/>
                  <a:pt x="26" y="110"/>
                </a:cubicBezTo>
                <a:cubicBezTo>
                  <a:pt x="25" y="108"/>
                  <a:pt x="25" y="107"/>
                  <a:pt x="25" y="105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925618" y="2314824"/>
            <a:ext cx="757017" cy="57851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01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925618" y="3145784"/>
            <a:ext cx="757017" cy="57851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925619" y="3976745"/>
            <a:ext cx="757017" cy="578515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925618" y="4807704"/>
            <a:ext cx="757017" cy="57851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1726177" y="2213226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1726177" y="3059410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1726177" y="3875145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1726177" y="4706105"/>
            <a:ext cx="6882950" cy="72327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26" name="淘宝-想搞设计PPT(倒卖必究)-26">
            <a:extLst>
              <a:ext uri="{FF2B5EF4-FFF2-40B4-BE49-F238E27FC236}">
                <a16:creationId xmlns:a16="http://schemas.microsoft.com/office/drawing/2014/main" id="{5FD43FCA-87CC-5AD9-69CA-571F30C1D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55" y="5384340"/>
            <a:ext cx="2587804" cy="1383251"/>
          </a:xfrm>
          <a:prstGeom prst="rect">
            <a:avLst/>
          </a:prstGeom>
        </p:spPr>
      </p:pic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/>
          <p:cNvSpPr/>
          <p:nvPr/>
        </p:nvSpPr>
        <p:spPr>
          <a:xfrm>
            <a:off x="4702880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650157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812145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2928701" y="5158162"/>
            <a:ext cx="860612" cy="29862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>
            <a:spLocks noChangeAspect="1"/>
          </p:cNvSpPr>
          <p:nvPr/>
        </p:nvSpPr>
        <p:spPr>
          <a:xfrm rot="8168744">
            <a:off x="2382282" y="2828960"/>
            <a:ext cx="2052000" cy="2052000"/>
          </a:xfrm>
          <a:prstGeom prst="teardrop">
            <a:avLst/>
          </a:prstGeom>
          <a:solidFill>
            <a:srgbClr val="1F4E7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3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>
            <a:spLocks noChangeAspect="1"/>
          </p:cNvSpPr>
          <p:nvPr/>
        </p:nvSpPr>
        <p:spPr>
          <a:xfrm rot="8168744">
            <a:off x="4004059" y="2432662"/>
            <a:ext cx="2380343" cy="2380343"/>
          </a:xfrm>
          <a:prstGeom prst="teardrop">
            <a:avLst/>
          </a:prstGeom>
          <a:solidFill>
            <a:srgbClr val="0364B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>
            <a:spLocks noChangeAspect="1"/>
          </p:cNvSpPr>
          <p:nvPr/>
        </p:nvSpPr>
        <p:spPr>
          <a:xfrm rot="8168744">
            <a:off x="5954179" y="2828960"/>
            <a:ext cx="2052000" cy="2052000"/>
          </a:xfrm>
          <a:prstGeom prst="teardrop">
            <a:avLst/>
          </a:prstGeom>
          <a:solidFill>
            <a:srgbClr val="1F4E7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>
            <a:spLocks noChangeAspect="1"/>
          </p:cNvSpPr>
          <p:nvPr/>
        </p:nvSpPr>
        <p:spPr>
          <a:xfrm rot="8168744">
            <a:off x="7575955" y="2828960"/>
            <a:ext cx="2052000" cy="2052000"/>
          </a:xfrm>
          <a:prstGeom prst="teardrop">
            <a:avLst/>
          </a:prstGeom>
          <a:solidFill>
            <a:srgbClr val="0364B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4206593" y="3043819"/>
            <a:ext cx="1975273" cy="127726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584817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6100138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7825044" y="3546739"/>
            <a:ext cx="1553822" cy="110414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chemeClr val="bg1"/>
                </a:solidFill>
              </a:rPr>
              <a:t>添加关键字</a:t>
            </a: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15" name="淘宝-想搞设计PPT(倒卖必究)-15"/>
          <p:cNvSpPr>
            <a:spLocks noChangeAspect="1" noEditPoints="1"/>
          </p:cNvSpPr>
          <p:nvPr/>
        </p:nvSpPr>
        <p:spPr bwMode="auto">
          <a:xfrm>
            <a:off x="3232859" y="3182525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淘宝-想搞设计PPT(倒卖必究)-16"/>
          <p:cNvSpPr>
            <a:spLocks noChangeAspect="1" noEditPoints="1"/>
          </p:cNvSpPr>
          <p:nvPr/>
        </p:nvSpPr>
        <p:spPr bwMode="auto">
          <a:xfrm>
            <a:off x="5035473" y="2711968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淘宝-想搞设计PPT(倒卖必究)-17"/>
          <p:cNvSpPr>
            <a:spLocks noChangeAspect="1" noEditPoints="1"/>
          </p:cNvSpPr>
          <p:nvPr/>
        </p:nvSpPr>
        <p:spPr bwMode="auto">
          <a:xfrm>
            <a:off x="6765005" y="3182525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0 w 144"/>
              <a:gd name="T11" fmla="*/ 99 h 144"/>
              <a:gd name="T12" fmla="*/ 58 w 144"/>
              <a:gd name="T13" fmla="*/ 123 h 144"/>
              <a:gd name="T14" fmla="*/ 68 w 144"/>
              <a:gd name="T15" fmla="*/ 104 h 144"/>
              <a:gd name="T16" fmla="*/ 20 w 144"/>
              <a:gd name="T17" fmla="*/ 69 h 144"/>
              <a:gd name="T18" fmla="*/ 72 w 144"/>
              <a:gd name="T19" fmla="*/ 35 h 144"/>
              <a:gd name="T20" fmla="*/ 125 w 144"/>
              <a:gd name="T21" fmla="*/ 69 h 144"/>
              <a:gd name="T22" fmla="*/ 100 w 144"/>
              <a:gd name="T23" fmla="*/ 9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0" y="99"/>
                </a:moveTo>
                <a:cubicBezTo>
                  <a:pt x="89" y="104"/>
                  <a:pt x="58" y="123"/>
                  <a:pt x="58" y="123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41" y="102"/>
                  <a:pt x="20" y="87"/>
                  <a:pt x="20" y="69"/>
                </a:cubicBezTo>
                <a:cubicBezTo>
                  <a:pt x="20" y="50"/>
                  <a:pt x="43" y="35"/>
                  <a:pt x="72" y="35"/>
                </a:cubicBezTo>
                <a:cubicBezTo>
                  <a:pt x="101" y="35"/>
                  <a:pt x="125" y="50"/>
                  <a:pt x="125" y="69"/>
                </a:cubicBezTo>
                <a:cubicBezTo>
                  <a:pt x="125" y="82"/>
                  <a:pt x="109" y="93"/>
                  <a:pt x="100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淘宝-想搞设计PPT(倒卖必究)-18"/>
          <p:cNvSpPr>
            <a:spLocks noChangeAspect="1"/>
          </p:cNvSpPr>
          <p:nvPr/>
        </p:nvSpPr>
        <p:spPr bwMode="auto">
          <a:xfrm>
            <a:off x="8457129" y="3182525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6 w 144"/>
              <a:gd name="T5" fmla="*/ 101 h 144"/>
              <a:gd name="T6" fmla="*/ 45 w 144"/>
              <a:gd name="T7" fmla="*/ 40 h 144"/>
              <a:gd name="T8" fmla="*/ 63 w 144"/>
              <a:gd name="T9" fmla="*/ 52 h 144"/>
              <a:gd name="T10" fmla="*/ 56 w 144"/>
              <a:gd name="T11" fmla="*/ 57 h 144"/>
              <a:gd name="T12" fmla="*/ 28 w 144"/>
              <a:gd name="T13" fmla="*/ 102 h 144"/>
              <a:gd name="T14" fmla="*/ 26 w 144"/>
              <a:gd name="T15" fmla="*/ 112 h 144"/>
              <a:gd name="T16" fmla="*/ 31 w 144"/>
              <a:gd name="T17" fmla="*/ 119 h 144"/>
              <a:gd name="T18" fmla="*/ 40 w 144"/>
              <a:gd name="T19" fmla="*/ 120 h 144"/>
              <a:gd name="T20" fmla="*/ 47 w 144"/>
              <a:gd name="T21" fmla="*/ 115 h 144"/>
              <a:gd name="T22" fmla="*/ 65 w 144"/>
              <a:gd name="T23" fmla="*/ 86 h 144"/>
              <a:gd name="T24" fmla="*/ 64 w 144"/>
              <a:gd name="T25" fmla="*/ 81 h 144"/>
              <a:gd name="T26" fmla="*/ 59 w 144"/>
              <a:gd name="T27" fmla="*/ 82 h 144"/>
              <a:gd name="T28" fmla="*/ 41 w 144"/>
              <a:gd name="T29" fmla="*/ 111 h 144"/>
              <a:gd name="T30" fmla="*/ 38 w 144"/>
              <a:gd name="T31" fmla="*/ 114 h 144"/>
              <a:gd name="T32" fmla="*/ 35 w 144"/>
              <a:gd name="T33" fmla="*/ 113 h 144"/>
              <a:gd name="T34" fmla="*/ 33 w 144"/>
              <a:gd name="T35" fmla="*/ 110 h 144"/>
              <a:gd name="T36" fmla="*/ 34 w 144"/>
              <a:gd name="T37" fmla="*/ 106 h 144"/>
              <a:gd name="T38" fmla="*/ 62 w 144"/>
              <a:gd name="T39" fmla="*/ 61 h 144"/>
              <a:gd name="T40" fmla="*/ 71 w 144"/>
              <a:gd name="T41" fmla="*/ 57 h 144"/>
              <a:gd name="T42" fmla="*/ 113 w 144"/>
              <a:gd name="T43" fmla="*/ 83 h 144"/>
              <a:gd name="T44" fmla="*/ 75 w 144"/>
              <a:gd name="T45" fmla="*/ 144 h 144"/>
              <a:gd name="T46" fmla="*/ 144 w 144"/>
              <a:gd name="T47" fmla="*/ 72 h 144"/>
              <a:gd name="T48" fmla="*/ 72 w 144"/>
              <a:gd name="T4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82"/>
                  <a:pt x="2" y="92"/>
                  <a:pt x="6" y="101"/>
                </a:cubicBezTo>
                <a:cubicBezTo>
                  <a:pt x="45" y="40"/>
                  <a:pt x="45" y="40"/>
                  <a:pt x="45" y="40"/>
                </a:cubicBezTo>
                <a:cubicBezTo>
                  <a:pt x="63" y="52"/>
                  <a:pt x="63" y="52"/>
                  <a:pt x="63" y="52"/>
                </a:cubicBezTo>
                <a:cubicBezTo>
                  <a:pt x="60" y="53"/>
                  <a:pt x="58" y="55"/>
                  <a:pt x="56" y="57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6" y="105"/>
                  <a:pt x="25" y="109"/>
                  <a:pt x="26" y="112"/>
                </a:cubicBezTo>
                <a:cubicBezTo>
                  <a:pt x="27" y="114"/>
                  <a:pt x="29" y="117"/>
                  <a:pt x="31" y="119"/>
                </a:cubicBezTo>
                <a:cubicBezTo>
                  <a:pt x="34" y="120"/>
                  <a:pt x="37" y="121"/>
                  <a:pt x="40" y="120"/>
                </a:cubicBezTo>
                <a:cubicBezTo>
                  <a:pt x="43" y="120"/>
                  <a:pt x="45" y="118"/>
                  <a:pt x="47" y="115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4"/>
                  <a:pt x="66" y="82"/>
                  <a:pt x="64" y="81"/>
                </a:cubicBezTo>
                <a:cubicBezTo>
                  <a:pt x="63" y="80"/>
                  <a:pt x="60" y="81"/>
                  <a:pt x="59" y="8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1" y="113"/>
                  <a:pt x="39" y="113"/>
                  <a:pt x="38" y="114"/>
                </a:cubicBezTo>
                <a:cubicBezTo>
                  <a:pt x="37" y="114"/>
                  <a:pt x="36" y="114"/>
                  <a:pt x="35" y="113"/>
                </a:cubicBezTo>
                <a:cubicBezTo>
                  <a:pt x="34" y="112"/>
                  <a:pt x="33" y="111"/>
                  <a:pt x="33" y="110"/>
                </a:cubicBezTo>
                <a:cubicBezTo>
                  <a:pt x="32" y="109"/>
                  <a:pt x="33" y="108"/>
                  <a:pt x="34" y="106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8"/>
                  <a:pt x="68" y="56"/>
                  <a:pt x="71" y="57"/>
                </a:cubicBezTo>
                <a:cubicBezTo>
                  <a:pt x="113" y="83"/>
                  <a:pt x="113" y="83"/>
                  <a:pt x="113" y="83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113" y="143"/>
                  <a:pt x="144" y="111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667452422bad5167e88f6f1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161" y="-1989011"/>
            <a:ext cx="12290322" cy="7681452"/>
          </a:xfrm>
          <a:prstGeom prst="rect">
            <a:avLst/>
          </a:prstGeom>
        </p:spPr>
      </p:pic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0FDBE375-F1E2-5409-F4A1-2709FB654593}"/>
              </a:ext>
            </a:extLst>
          </p:cNvPr>
          <p:cNvSpPr/>
          <p:nvPr/>
        </p:nvSpPr>
        <p:spPr>
          <a:xfrm>
            <a:off x="4333876" y="3857625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2F2DFC6-CBEE-F334-C902-45E1BB39D071}"/>
              </a:ext>
            </a:extLst>
          </p:cNvPr>
          <p:cNvSpPr/>
          <p:nvPr/>
        </p:nvSpPr>
        <p:spPr>
          <a:xfrm>
            <a:off x="0" y="4238624"/>
            <a:ext cx="12192000" cy="2619375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D34515C3-E762-B925-3A86-37718384AC38}"/>
              </a:ext>
            </a:extLst>
          </p:cNvPr>
          <p:cNvSpPr/>
          <p:nvPr/>
        </p:nvSpPr>
        <p:spPr>
          <a:xfrm flipV="1">
            <a:off x="4503084" y="3857625"/>
            <a:ext cx="3185832" cy="819150"/>
          </a:xfrm>
          <a:prstGeom prst="trapezoid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F7E6A854-7611-2165-4607-A610920E24A1}"/>
              </a:ext>
            </a:extLst>
          </p:cNvPr>
          <p:cNvSpPr txBox="1"/>
          <p:nvPr/>
        </p:nvSpPr>
        <p:spPr>
          <a:xfrm>
            <a:off x="4926453" y="400940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EB64CA4-AF30-5252-4706-D6B5300773D8}"/>
              </a:ext>
            </a:extLst>
          </p:cNvPr>
          <p:cNvSpPr txBox="1"/>
          <p:nvPr/>
        </p:nvSpPr>
        <p:spPr>
          <a:xfrm>
            <a:off x="3163868" y="4748450"/>
            <a:ext cx="751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9F9F9"/>
                </a:solidFill>
              </a:rPr>
              <a:t>Thank You</a:t>
            </a:r>
            <a:endParaRPr lang="zh-CN" altLang="en-US" sz="6000" b="1" dirty="0">
              <a:solidFill>
                <a:srgbClr val="F9F9F9"/>
              </a:solidFill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97C5E48D-FA44-0EFB-FADA-18306C66CA76}"/>
              </a:ext>
            </a:extLst>
          </p:cNvPr>
          <p:cNvSpPr txBox="1"/>
          <p:nvPr/>
        </p:nvSpPr>
        <p:spPr>
          <a:xfrm>
            <a:off x="4333876" y="591993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咨询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汇报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总结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计划</a:t>
            </a:r>
            <a:r>
              <a:rPr lang="en-US" altLang="zh-CN" sz="2800" dirty="0">
                <a:solidFill>
                  <a:schemeClr val="bg1"/>
                </a:solidFill>
              </a:rPr>
              <a:t>‖</a:t>
            </a:r>
            <a:r>
              <a:rPr lang="zh-CN" altLang="en-US" sz="2800" dirty="0">
                <a:solidFill>
                  <a:schemeClr val="bg1"/>
                </a:solidFill>
              </a:rPr>
              <a:t>商务模板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240BF1-FC1C-785D-B3A4-4D8F5F03E979}"/>
              </a:ext>
            </a:extLst>
          </p:cNvPr>
          <p:cNvGrpSpPr/>
          <p:nvPr/>
        </p:nvGrpSpPr>
        <p:grpSpPr>
          <a:xfrm>
            <a:off x="852366" y="4591799"/>
            <a:ext cx="1459136" cy="1459136"/>
            <a:chOff x="852366" y="4591799"/>
            <a:chExt cx="1459136" cy="1459136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FDA39453-386C-63D7-3FDB-745E4608DFA2}"/>
                </a:ext>
              </a:extLst>
            </p:cNvPr>
            <p:cNvSpPr/>
            <p:nvPr/>
          </p:nvSpPr>
          <p:spPr>
            <a:xfrm>
              <a:off x="873123" y="4612556"/>
              <a:ext cx="1417622" cy="14176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366" y="4591799"/>
              <a:ext cx="1459136" cy="1459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63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666f4f16032f84895dc7198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2" name="淘宝-想搞设计PPT(倒卖必究)-2"/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332965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淘宝-想搞设计PPT(倒卖必究)-37"/>
          <p:cNvSpPr/>
          <p:nvPr/>
        </p:nvSpPr>
        <p:spPr>
          <a:xfrm>
            <a:off x="2553840" y="2139280"/>
            <a:ext cx="1896240" cy="27171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6354194" y="4074459"/>
            <a:ext cx="1045712" cy="1045712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1455441" y="4104512"/>
            <a:ext cx="1045712" cy="1045712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6347884" y="2139280"/>
            <a:ext cx="1045712" cy="1045712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1488225" y="2139280"/>
            <a:ext cx="1045712" cy="1045712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7026" y="2297486"/>
            <a:ext cx="608013" cy="676275"/>
            <a:chOff x="6735763" y="10544176"/>
            <a:chExt cx="608013" cy="676275"/>
          </a:xfrm>
          <a:solidFill>
            <a:schemeClr val="bg1"/>
          </a:solidFill>
        </p:grpSpPr>
        <p:sp>
          <p:nvSpPr>
            <p:cNvPr id="12" name="淘宝-想搞设计PPT(倒卖必究)-12"/>
            <p:cNvSpPr>
              <a:spLocks/>
            </p:cNvSpPr>
            <p:nvPr/>
          </p:nvSpPr>
          <p:spPr bwMode="auto">
            <a:xfrm>
              <a:off x="6735763" y="10544176"/>
              <a:ext cx="608013" cy="153988"/>
            </a:xfrm>
            <a:custGeom>
              <a:avLst/>
              <a:gdLst>
                <a:gd name="T0" fmla="*/ 0 w 383"/>
                <a:gd name="T1" fmla="*/ 97 h 97"/>
                <a:gd name="T2" fmla="*/ 383 w 383"/>
                <a:gd name="T3" fmla="*/ 97 h 97"/>
                <a:gd name="T4" fmla="*/ 192 w 383"/>
                <a:gd name="T5" fmla="*/ 0 h 97"/>
                <a:gd name="T6" fmla="*/ 0 w 383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97">
                  <a:moveTo>
                    <a:pt x="0" y="97"/>
                  </a:moveTo>
                  <a:lnTo>
                    <a:pt x="383" y="97"/>
                  </a:lnTo>
                  <a:lnTo>
                    <a:pt x="192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淘宝-想搞设计PPT(倒卖必究)-13"/>
            <p:cNvSpPr>
              <a:spLocks noChangeArrowheads="1"/>
            </p:cNvSpPr>
            <p:nvPr/>
          </p:nvSpPr>
          <p:spPr bwMode="auto">
            <a:xfrm>
              <a:off x="677703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淘宝-想搞设计PPT(倒卖必究)-14"/>
            <p:cNvSpPr>
              <a:spLocks noChangeArrowheads="1"/>
            </p:cNvSpPr>
            <p:nvPr/>
          </p:nvSpPr>
          <p:spPr bwMode="auto">
            <a:xfrm>
              <a:off x="6983414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淘宝-想搞设计PPT(倒卖必究)-15"/>
            <p:cNvSpPr>
              <a:spLocks noChangeArrowheads="1"/>
            </p:cNvSpPr>
            <p:nvPr/>
          </p:nvSpPr>
          <p:spPr bwMode="auto">
            <a:xfrm>
              <a:off x="718978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淘宝-想搞设计PPT(倒卖必究)-16"/>
            <p:cNvSpPr>
              <a:spLocks/>
            </p:cNvSpPr>
            <p:nvPr/>
          </p:nvSpPr>
          <p:spPr bwMode="auto">
            <a:xfrm>
              <a:off x="6740526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淘宝-想搞设计PPT(倒卖必究)-17"/>
            <p:cNvSpPr>
              <a:spLocks/>
            </p:cNvSpPr>
            <p:nvPr/>
          </p:nvSpPr>
          <p:spPr bwMode="auto">
            <a:xfrm>
              <a:off x="7148514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淘宝-想搞设计PPT(倒卖必究)-18"/>
            <p:cNvSpPr>
              <a:spLocks/>
            </p:cNvSpPr>
            <p:nvPr/>
          </p:nvSpPr>
          <p:spPr bwMode="auto">
            <a:xfrm>
              <a:off x="6950075" y="1108075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淘宝-想搞设计PPT(倒卖必究)-19"/>
            <p:cNvSpPr>
              <a:spLocks/>
            </p:cNvSpPr>
            <p:nvPr/>
          </p:nvSpPr>
          <p:spPr bwMode="auto">
            <a:xfrm>
              <a:off x="6950075" y="11141076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淘宝-想搞设计PPT(倒卖必究)-20"/>
            <p:cNvSpPr>
              <a:spLocks/>
            </p:cNvSpPr>
            <p:nvPr/>
          </p:nvSpPr>
          <p:spPr bwMode="auto">
            <a:xfrm>
              <a:off x="6950075" y="1120140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65814" y="2410992"/>
            <a:ext cx="646112" cy="449263"/>
            <a:chOff x="7767638" y="10672763"/>
            <a:chExt cx="646112" cy="449263"/>
          </a:xfrm>
          <a:solidFill>
            <a:schemeClr val="bg1"/>
          </a:solidFill>
        </p:grpSpPr>
        <p:sp>
          <p:nvSpPr>
            <p:cNvPr id="22" name="淘宝-想搞设计PPT(倒卖必究)-22"/>
            <p:cNvSpPr>
              <a:spLocks/>
            </p:cNvSpPr>
            <p:nvPr/>
          </p:nvSpPr>
          <p:spPr bwMode="auto">
            <a:xfrm>
              <a:off x="7959725" y="10672763"/>
              <a:ext cx="261938" cy="123825"/>
            </a:xfrm>
            <a:custGeom>
              <a:avLst/>
              <a:gdLst>
                <a:gd name="T0" fmla="*/ 70 w 70"/>
                <a:gd name="T1" fmla="*/ 26 h 33"/>
                <a:gd name="T2" fmla="*/ 63 w 70"/>
                <a:gd name="T3" fmla="*/ 33 h 33"/>
                <a:gd name="T4" fmla="*/ 7 w 70"/>
                <a:gd name="T5" fmla="*/ 33 h 33"/>
                <a:gd name="T6" fmla="*/ 0 w 70"/>
                <a:gd name="T7" fmla="*/ 26 h 33"/>
                <a:gd name="T8" fmla="*/ 0 w 70"/>
                <a:gd name="T9" fmla="*/ 8 h 33"/>
                <a:gd name="T10" fmla="*/ 7 w 70"/>
                <a:gd name="T11" fmla="*/ 0 h 33"/>
                <a:gd name="T12" fmla="*/ 63 w 70"/>
                <a:gd name="T13" fmla="*/ 0 h 33"/>
                <a:gd name="T14" fmla="*/ 70 w 70"/>
                <a:gd name="T15" fmla="*/ 8 h 33"/>
                <a:gd name="T16" fmla="*/ 70 w 70"/>
                <a:gd name="T17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3">
                  <a:moveTo>
                    <a:pt x="70" y="26"/>
                  </a:moveTo>
                  <a:cubicBezTo>
                    <a:pt x="70" y="30"/>
                    <a:pt x="67" y="33"/>
                    <a:pt x="6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0"/>
                    <a:pt x="0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4"/>
                    <a:pt x="70" y="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淘宝-想搞设计PPT(倒卖必究)-23"/>
            <p:cNvSpPr>
              <a:spLocks/>
            </p:cNvSpPr>
            <p:nvPr/>
          </p:nvSpPr>
          <p:spPr bwMode="auto">
            <a:xfrm>
              <a:off x="7767638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2 w 49"/>
                <a:gd name="T3" fmla="*/ 0 h 34"/>
                <a:gd name="T4" fmla="*/ 8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8 w 49"/>
                <a:gd name="T11" fmla="*/ 34 h 34"/>
                <a:gd name="T12" fmla="*/ 42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6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6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淘宝-想搞设计PPT(倒卖必究)-24"/>
            <p:cNvSpPr>
              <a:spLocks/>
            </p:cNvSpPr>
            <p:nvPr/>
          </p:nvSpPr>
          <p:spPr bwMode="auto">
            <a:xfrm>
              <a:off x="8001000" y="10995026"/>
              <a:ext cx="179388" cy="127000"/>
            </a:xfrm>
            <a:custGeom>
              <a:avLst/>
              <a:gdLst>
                <a:gd name="T0" fmla="*/ 48 w 48"/>
                <a:gd name="T1" fmla="*/ 7 h 34"/>
                <a:gd name="T2" fmla="*/ 41 w 48"/>
                <a:gd name="T3" fmla="*/ 0 h 34"/>
                <a:gd name="T4" fmla="*/ 7 w 48"/>
                <a:gd name="T5" fmla="*/ 0 h 34"/>
                <a:gd name="T6" fmla="*/ 0 w 48"/>
                <a:gd name="T7" fmla="*/ 7 h 34"/>
                <a:gd name="T8" fmla="*/ 0 w 48"/>
                <a:gd name="T9" fmla="*/ 26 h 34"/>
                <a:gd name="T10" fmla="*/ 7 w 48"/>
                <a:gd name="T11" fmla="*/ 34 h 34"/>
                <a:gd name="T12" fmla="*/ 41 w 48"/>
                <a:gd name="T13" fmla="*/ 34 h 34"/>
                <a:gd name="T14" fmla="*/ 48 w 48"/>
                <a:gd name="T15" fmla="*/ 26 h 34"/>
                <a:gd name="T16" fmla="*/ 48 w 48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4">
                  <a:moveTo>
                    <a:pt x="48" y="7"/>
                  </a:moveTo>
                  <a:cubicBezTo>
                    <a:pt x="48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8" y="30"/>
                    <a:pt x="48" y="26"/>
                  </a:cubicBezTo>
                  <a:lnTo>
                    <a:pt x="4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淘宝-想搞设计PPT(倒卖必究)-25"/>
            <p:cNvSpPr>
              <a:spLocks/>
            </p:cNvSpPr>
            <p:nvPr/>
          </p:nvSpPr>
          <p:spPr bwMode="auto">
            <a:xfrm>
              <a:off x="8229600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1 w 49"/>
                <a:gd name="T3" fmla="*/ 0 h 34"/>
                <a:gd name="T4" fmla="*/ 7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7 w 49"/>
                <a:gd name="T11" fmla="*/ 34 h 34"/>
                <a:gd name="T12" fmla="*/ 41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淘宝-想搞设计PPT(倒卖必究)-26"/>
            <p:cNvSpPr>
              <a:spLocks/>
            </p:cNvSpPr>
            <p:nvPr/>
          </p:nvSpPr>
          <p:spPr bwMode="auto">
            <a:xfrm>
              <a:off x="7835901" y="10821988"/>
              <a:ext cx="498475" cy="150813"/>
            </a:xfrm>
            <a:custGeom>
              <a:avLst/>
              <a:gdLst>
                <a:gd name="T0" fmla="*/ 123 w 133"/>
                <a:gd name="T1" fmla="*/ 17 h 40"/>
                <a:gd name="T2" fmla="*/ 72 w 133"/>
                <a:gd name="T3" fmla="*/ 17 h 40"/>
                <a:gd name="T4" fmla="*/ 72 w 133"/>
                <a:gd name="T5" fmla="*/ 0 h 40"/>
                <a:gd name="T6" fmla="*/ 65 w 133"/>
                <a:gd name="T7" fmla="*/ 0 h 40"/>
                <a:gd name="T8" fmla="*/ 65 w 133"/>
                <a:gd name="T9" fmla="*/ 17 h 40"/>
                <a:gd name="T10" fmla="*/ 10 w 133"/>
                <a:gd name="T11" fmla="*/ 17 h 40"/>
                <a:gd name="T12" fmla="*/ 0 w 133"/>
                <a:gd name="T13" fmla="*/ 26 h 40"/>
                <a:gd name="T14" fmla="*/ 0 w 133"/>
                <a:gd name="T15" fmla="*/ 40 h 40"/>
                <a:gd name="T16" fmla="*/ 5 w 133"/>
                <a:gd name="T17" fmla="*/ 40 h 40"/>
                <a:gd name="T18" fmla="*/ 5 w 133"/>
                <a:gd name="T19" fmla="*/ 26 h 40"/>
                <a:gd name="T20" fmla="*/ 10 w 133"/>
                <a:gd name="T21" fmla="*/ 22 h 40"/>
                <a:gd name="T22" fmla="*/ 65 w 133"/>
                <a:gd name="T23" fmla="*/ 22 h 40"/>
                <a:gd name="T24" fmla="*/ 65 w 133"/>
                <a:gd name="T25" fmla="*/ 40 h 40"/>
                <a:gd name="T26" fmla="*/ 72 w 133"/>
                <a:gd name="T27" fmla="*/ 40 h 40"/>
                <a:gd name="T28" fmla="*/ 72 w 133"/>
                <a:gd name="T29" fmla="*/ 22 h 40"/>
                <a:gd name="T30" fmla="*/ 123 w 133"/>
                <a:gd name="T31" fmla="*/ 22 h 40"/>
                <a:gd name="T32" fmla="*/ 128 w 133"/>
                <a:gd name="T33" fmla="*/ 26 h 40"/>
                <a:gd name="T34" fmla="*/ 128 w 133"/>
                <a:gd name="T35" fmla="*/ 40 h 40"/>
                <a:gd name="T36" fmla="*/ 133 w 133"/>
                <a:gd name="T37" fmla="*/ 40 h 40"/>
                <a:gd name="T38" fmla="*/ 133 w 133"/>
                <a:gd name="T39" fmla="*/ 26 h 40"/>
                <a:gd name="T40" fmla="*/ 123 w 133"/>
                <a:gd name="T4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40">
                  <a:moveTo>
                    <a:pt x="123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17"/>
                    <a:pt x="0" y="21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7" y="22"/>
                    <a:pt x="10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5" y="22"/>
                    <a:pt x="128" y="24"/>
                    <a:pt x="128" y="26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1"/>
                    <a:pt x="128" y="17"/>
                    <a:pt x="1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淘宝-想搞设计PPT(倒卖必究)-27"/>
          <p:cNvSpPr>
            <a:spLocks noEditPoints="1"/>
          </p:cNvSpPr>
          <p:nvPr/>
        </p:nvSpPr>
        <p:spPr bwMode="auto">
          <a:xfrm>
            <a:off x="1627332" y="4341672"/>
            <a:ext cx="787400" cy="541338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淘宝-想搞设计PPT(倒卖必究)-28"/>
          <p:cNvSpPr>
            <a:spLocks noEditPoints="1"/>
          </p:cNvSpPr>
          <p:nvPr/>
        </p:nvSpPr>
        <p:spPr bwMode="auto">
          <a:xfrm>
            <a:off x="6534611" y="4251979"/>
            <a:ext cx="674688" cy="720725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2521473" y="245105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7418745" y="2139280"/>
            <a:ext cx="1896240" cy="27171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7386378" y="245105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7425963" y="4069960"/>
            <a:ext cx="1896240" cy="27171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7393596" y="4381739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2535784" y="4104309"/>
            <a:ext cx="1896240" cy="27171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9F9F9"/>
                </a:solidFill>
              </a:rPr>
              <a:t>在此添加关键字</a:t>
            </a: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2503417" y="4416088"/>
            <a:ext cx="3165773" cy="67710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4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771733" y="3855873"/>
            <a:ext cx="468000" cy="468000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1239734" y="3855872"/>
            <a:ext cx="2775242" cy="46800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sp>
        <p:nvSpPr>
          <p:cNvPr id="12" name="淘宝-想搞设计PPT(倒卖必究)-12"/>
          <p:cNvSpPr>
            <a:spLocks noChangeAspect="1" noEditPoints="1"/>
          </p:cNvSpPr>
          <p:nvPr/>
        </p:nvSpPr>
        <p:spPr bwMode="auto">
          <a:xfrm>
            <a:off x="825734" y="3909872"/>
            <a:ext cx="360000" cy="360000"/>
          </a:xfrm>
          <a:custGeom>
            <a:avLst/>
            <a:gdLst>
              <a:gd name="T0" fmla="*/ 73 w 146"/>
              <a:gd name="T1" fmla="*/ 0 h 146"/>
              <a:gd name="T2" fmla="*/ 0 w 146"/>
              <a:gd name="T3" fmla="*/ 73 h 146"/>
              <a:gd name="T4" fmla="*/ 73 w 146"/>
              <a:gd name="T5" fmla="*/ 146 h 146"/>
              <a:gd name="T6" fmla="*/ 146 w 146"/>
              <a:gd name="T7" fmla="*/ 73 h 146"/>
              <a:gd name="T8" fmla="*/ 73 w 146"/>
              <a:gd name="T9" fmla="*/ 0 h 146"/>
              <a:gd name="T10" fmla="*/ 104 w 146"/>
              <a:gd name="T11" fmla="*/ 119 h 146"/>
              <a:gd name="T12" fmla="*/ 73 w 146"/>
              <a:gd name="T13" fmla="*/ 100 h 146"/>
              <a:gd name="T14" fmla="*/ 42 w 146"/>
              <a:gd name="T15" fmla="*/ 119 h 146"/>
              <a:gd name="T16" fmla="*/ 50 w 146"/>
              <a:gd name="T17" fmla="*/ 83 h 146"/>
              <a:gd name="T18" fmla="*/ 22 w 146"/>
              <a:gd name="T19" fmla="*/ 59 h 146"/>
              <a:gd name="T20" fmla="*/ 59 w 146"/>
              <a:gd name="T21" fmla="*/ 56 h 146"/>
              <a:gd name="T22" fmla="*/ 73 w 146"/>
              <a:gd name="T23" fmla="*/ 22 h 146"/>
              <a:gd name="T24" fmla="*/ 87 w 146"/>
              <a:gd name="T25" fmla="*/ 56 h 146"/>
              <a:gd name="T26" fmla="*/ 124 w 146"/>
              <a:gd name="T27" fmla="*/ 59 h 146"/>
              <a:gd name="T28" fmla="*/ 96 w 146"/>
              <a:gd name="T29" fmla="*/ 83 h 146"/>
              <a:gd name="T30" fmla="*/ 104 w 146"/>
              <a:gd name="T31" fmla="*/ 11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4614088" y="3855873"/>
            <a:ext cx="468000" cy="468000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5082089" y="3855872"/>
            <a:ext cx="2775242" cy="46800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8453601" y="3855873"/>
            <a:ext cx="468000" cy="468000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8921602" y="3855872"/>
            <a:ext cx="2775242" cy="46800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FFFFFF"/>
                </a:solidFill>
              </a:rPr>
              <a:t>在此添加关键字</a:t>
            </a:r>
          </a:p>
        </p:txBody>
      </p: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8507071" y="3909872"/>
            <a:ext cx="361059" cy="360000"/>
            <a:chOff x="4351844" y="5426076"/>
            <a:chExt cx="541338" cy="539750"/>
          </a:xfrm>
          <a:solidFill>
            <a:schemeClr val="bg1"/>
          </a:solidFill>
        </p:grpSpPr>
        <p:sp>
          <p:nvSpPr>
            <p:cNvPr id="27" name="淘宝-想搞设计PPT(倒卖必究)-27"/>
            <p:cNvSpPr>
              <a:spLocks noEditPoints="1"/>
            </p:cNvSpPr>
            <p:nvPr/>
          </p:nvSpPr>
          <p:spPr bwMode="auto">
            <a:xfrm>
              <a:off x="4351844" y="5426076"/>
              <a:ext cx="541338" cy="53975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10 w 144"/>
                <a:gd name="T11" fmla="*/ 91 h 144"/>
                <a:gd name="T12" fmla="*/ 108 w 144"/>
                <a:gd name="T13" fmla="*/ 93 h 144"/>
                <a:gd name="T14" fmla="*/ 84 w 144"/>
                <a:gd name="T15" fmla="*/ 93 h 144"/>
                <a:gd name="T16" fmla="*/ 84 w 144"/>
                <a:gd name="T17" fmla="*/ 100 h 144"/>
                <a:gd name="T18" fmla="*/ 101 w 144"/>
                <a:gd name="T19" fmla="*/ 100 h 144"/>
                <a:gd name="T20" fmla="*/ 103 w 144"/>
                <a:gd name="T21" fmla="*/ 102 h 144"/>
                <a:gd name="T22" fmla="*/ 103 w 144"/>
                <a:gd name="T23" fmla="*/ 108 h 144"/>
                <a:gd name="T24" fmla="*/ 101 w 144"/>
                <a:gd name="T25" fmla="*/ 110 h 144"/>
                <a:gd name="T26" fmla="*/ 43 w 144"/>
                <a:gd name="T27" fmla="*/ 110 h 144"/>
                <a:gd name="T28" fmla="*/ 41 w 144"/>
                <a:gd name="T29" fmla="*/ 108 h 144"/>
                <a:gd name="T30" fmla="*/ 41 w 144"/>
                <a:gd name="T31" fmla="*/ 102 h 144"/>
                <a:gd name="T32" fmla="*/ 43 w 144"/>
                <a:gd name="T33" fmla="*/ 100 h 144"/>
                <a:gd name="T34" fmla="*/ 60 w 144"/>
                <a:gd name="T35" fmla="*/ 100 h 144"/>
                <a:gd name="T36" fmla="*/ 60 w 144"/>
                <a:gd name="T37" fmla="*/ 93 h 144"/>
                <a:gd name="T38" fmla="*/ 36 w 144"/>
                <a:gd name="T39" fmla="*/ 93 h 144"/>
                <a:gd name="T40" fmla="*/ 34 w 144"/>
                <a:gd name="T41" fmla="*/ 91 h 144"/>
                <a:gd name="T42" fmla="*/ 34 w 144"/>
                <a:gd name="T43" fmla="*/ 37 h 144"/>
                <a:gd name="T44" fmla="*/ 36 w 144"/>
                <a:gd name="T45" fmla="*/ 35 h 144"/>
                <a:gd name="T46" fmla="*/ 108 w 144"/>
                <a:gd name="T47" fmla="*/ 35 h 144"/>
                <a:gd name="T48" fmla="*/ 110 w 144"/>
                <a:gd name="T49" fmla="*/ 37 h 144"/>
                <a:gd name="T50" fmla="*/ 110 w 144"/>
                <a:gd name="T5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10" y="91"/>
                  </a:moveTo>
                  <a:cubicBezTo>
                    <a:pt x="110" y="92"/>
                    <a:pt x="109" y="93"/>
                    <a:pt x="108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2" y="100"/>
                    <a:pt x="103" y="101"/>
                    <a:pt x="103" y="102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3" y="109"/>
                    <a:pt x="102" y="110"/>
                    <a:pt x="101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0"/>
                    <a:pt x="41" y="109"/>
                    <a:pt x="41" y="108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1"/>
                    <a:pt x="42" y="100"/>
                    <a:pt x="43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5" y="93"/>
                    <a:pt x="34" y="92"/>
                    <a:pt x="34" y="91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6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5"/>
                    <a:pt x="110" y="36"/>
                    <a:pt x="110" y="37"/>
                  </a:cubicBezTo>
                  <a:lnTo>
                    <a:pt x="11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淘宝-想搞设计PPT(倒卖必究)-28"/>
            <p:cNvSpPr>
              <a:spLocks/>
            </p:cNvSpPr>
            <p:nvPr/>
          </p:nvSpPr>
          <p:spPr bwMode="auto">
            <a:xfrm>
              <a:off x="4516944" y="5597526"/>
              <a:ext cx="211138" cy="134938"/>
            </a:xfrm>
            <a:custGeom>
              <a:avLst/>
              <a:gdLst>
                <a:gd name="T0" fmla="*/ 54 w 56"/>
                <a:gd name="T1" fmla="*/ 0 h 36"/>
                <a:gd name="T2" fmla="*/ 2 w 56"/>
                <a:gd name="T3" fmla="*/ 0 h 36"/>
                <a:gd name="T4" fmla="*/ 0 w 56"/>
                <a:gd name="T5" fmla="*/ 2 h 36"/>
                <a:gd name="T6" fmla="*/ 0 w 56"/>
                <a:gd name="T7" fmla="*/ 34 h 36"/>
                <a:gd name="T8" fmla="*/ 2 w 56"/>
                <a:gd name="T9" fmla="*/ 36 h 36"/>
                <a:gd name="T10" fmla="*/ 54 w 56"/>
                <a:gd name="T11" fmla="*/ 36 h 36"/>
                <a:gd name="T12" fmla="*/ 56 w 56"/>
                <a:gd name="T13" fmla="*/ 34 h 36"/>
                <a:gd name="T14" fmla="*/ 56 w 56"/>
                <a:gd name="T15" fmla="*/ 2 h 36"/>
                <a:gd name="T16" fmla="*/ 54 w 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6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淘宝-想搞设计PPT(倒卖必究)-29"/>
          <p:cNvSpPr>
            <a:spLocks noChangeAspect="1" noEditPoints="1"/>
          </p:cNvSpPr>
          <p:nvPr/>
        </p:nvSpPr>
        <p:spPr bwMode="auto">
          <a:xfrm>
            <a:off x="4668088" y="3909872"/>
            <a:ext cx="360000" cy="360000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41 w 144"/>
              <a:gd name="T11" fmla="*/ 109 h 144"/>
              <a:gd name="T12" fmla="*/ 35 w 144"/>
              <a:gd name="T13" fmla="*/ 103 h 144"/>
              <a:gd name="T14" fmla="*/ 37 w 144"/>
              <a:gd name="T15" fmla="*/ 79 h 144"/>
              <a:gd name="T16" fmla="*/ 65 w 144"/>
              <a:gd name="T17" fmla="*/ 107 h 144"/>
              <a:gd name="T18" fmla="*/ 41 w 144"/>
              <a:gd name="T19" fmla="*/ 109 h 144"/>
              <a:gd name="T20" fmla="*/ 78 w 144"/>
              <a:gd name="T21" fmla="*/ 105 h 144"/>
              <a:gd name="T22" fmla="*/ 39 w 144"/>
              <a:gd name="T23" fmla="*/ 65 h 144"/>
              <a:gd name="T24" fmla="*/ 40 w 144"/>
              <a:gd name="T25" fmla="*/ 51 h 144"/>
              <a:gd name="T26" fmla="*/ 92 w 144"/>
              <a:gd name="T27" fmla="*/ 104 h 144"/>
              <a:gd name="T28" fmla="*/ 78 w 144"/>
              <a:gd name="T29" fmla="*/ 105 h 144"/>
              <a:gd name="T30" fmla="*/ 106 w 144"/>
              <a:gd name="T31" fmla="*/ 103 h 144"/>
              <a:gd name="T32" fmla="*/ 41 w 144"/>
              <a:gd name="T33" fmla="*/ 38 h 144"/>
              <a:gd name="T34" fmla="*/ 43 w 144"/>
              <a:gd name="T35" fmla="*/ 24 h 144"/>
              <a:gd name="T36" fmla="*/ 120 w 144"/>
              <a:gd name="T37" fmla="*/ 101 h 144"/>
              <a:gd name="T38" fmla="*/ 106 w 144"/>
              <a:gd name="T39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771733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4603626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8445981" y="4323872"/>
            <a:ext cx="3243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</a:t>
            </a:r>
            <a:endParaRPr lang="zh-CN" altLang="en-US" sz="1200" dirty="0">
              <a:solidFill>
                <a:srgbClr val="1B2831"/>
              </a:solidFill>
            </a:endParaRPr>
          </a:p>
        </p:txBody>
      </p:sp>
      <p:pic>
        <p:nvPicPr>
          <p:cNvPr id="35" name="Picture 34" descr="667452422bad5167e88f6f1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33" y="1838797"/>
            <a:ext cx="3243242" cy="2027027"/>
          </a:xfrm>
          <a:prstGeom prst="rect">
            <a:avLst/>
          </a:prstGeom>
        </p:spPr>
      </p:pic>
      <p:pic>
        <p:nvPicPr>
          <p:cNvPr id="36" name="Picture 35" descr="6674524421d8430fbfe30c9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833" y="1838797"/>
            <a:ext cx="3243242" cy="2027027"/>
          </a:xfrm>
          <a:prstGeom prst="rect">
            <a:avLst/>
          </a:prstGeom>
        </p:spPr>
      </p:pic>
      <p:pic>
        <p:nvPicPr>
          <p:cNvPr id="37" name="Picture 36" descr="677d22b86e9b106229962a8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981" y="1838797"/>
            <a:ext cx="3243242" cy="2027027"/>
          </a:xfrm>
          <a:prstGeom prst="rect">
            <a:avLst/>
          </a:prstGeom>
        </p:spPr>
      </p:pic>
      <p:pic>
        <p:nvPicPr>
          <p:cNvPr id="38" name="Picture 37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0B5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932819" y="1585699"/>
            <a:ext cx="3836942" cy="5539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800" b="1" dirty="0">
                <a:solidFill>
                  <a:srgbClr val="1F4E78"/>
                </a:solidFill>
              </a:rPr>
              <a:t>单击此处添加文本内容</a:t>
            </a:r>
            <a:endParaRPr lang="en-US" sz="2800" b="1" dirty="0">
              <a:solidFill>
                <a:srgbClr val="1F487C"/>
              </a:solidFill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932819" y="2121763"/>
            <a:ext cx="7759578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0" dirty="0">
                <a:solidFill>
                  <a:srgbClr val="1B252F"/>
                </a:solidFill>
                <a:effectLst/>
                <a:latin typeface="Helvetica" panose="020B0604020202020204" pitchFamily="34" charset="0"/>
              </a:rPr>
              <a:t>When tomorrow turns in today, yesterday, and someday that no more important in your memory, we suddenly realize that we are pushed forward by time. This is not a train in still in which you may feel forward when another train goes by. It is the truth that we've all grown up. And we become different. </a:t>
            </a:r>
            <a:endParaRPr lang="zh-CN" altLang="en-US" sz="1400" dirty="0">
              <a:solidFill>
                <a:srgbClr val="1B2831"/>
              </a:solidFill>
            </a:endParaRPr>
          </a:p>
        </p:txBody>
      </p:sp>
      <p:pic>
        <p:nvPicPr>
          <p:cNvPr id="9" name="淘宝-想搞设计PPT(倒卖必究)-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49" y="3600450"/>
            <a:ext cx="7928901" cy="1940517"/>
          </a:xfrm>
          <a:prstGeom prst="rect">
            <a:avLst/>
          </a:prstGeom>
        </p:spPr>
      </p:pic>
      <p:pic>
        <p:nvPicPr>
          <p:cNvPr id="10" name="淘宝-想搞设计PPT(倒卖必究)-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/>
          <a:stretch/>
        </p:blipFill>
        <p:spPr>
          <a:xfrm>
            <a:off x="1005550" y="5540967"/>
            <a:ext cx="1200440" cy="803803"/>
          </a:xfrm>
          <a:prstGeom prst="rect">
            <a:avLst/>
          </a:prstGeom>
        </p:spPr>
      </p:pic>
      <p:pic>
        <p:nvPicPr>
          <p:cNvPr id="11" name="淘宝-想搞设计PPT(倒卖必究)-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8" r="15023"/>
          <a:stretch/>
        </p:blipFill>
        <p:spPr>
          <a:xfrm>
            <a:off x="9092852" y="1670548"/>
            <a:ext cx="2505641" cy="3859804"/>
          </a:xfrm>
          <a:prstGeom prst="rect">
            <a:avLst/>
          </a:prstGeom>
        </p:spPr>
      </p:pic>
      <p:sp>
        <p:nvSpPr>
          <p:cNvPr id="12" name="淘宝-想搞设计PPT(倒卖必究)-12"/>
          <p:cNvSpPr/>
          <p:nvPr/>
        </p:nvSpPr>
        <p:spPr>
          <a:xfrm>
            <a:off x="2205990" y="5604316"/>
            <a:ext cx="9392503" cy="73866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364BB"/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5" name="Picture 1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4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 rot="16200000">
            <a:off x="4284684" y="2382821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 rot="16200000">
            <a:off x="6098241" y="2382819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02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 rot="16200000">
            <a:off x="4265633" y="4097320"/>
            <a:ext cx="1409700" cy="1179189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03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 rot="16200000">
            <a:off x="6079190" y="4097319"/>
            <a:ext cx="1409700" cy="1179188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04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7586887" y="226756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7586887" y="397854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895623" y="226756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895623" y="3978541"/>
            <a:ext cx="3319761" cy="101565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在此添加关键字</a:t>
            </a:r>
          </a:p>
          <a:p>
            <a:pPr algn="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  <p:pic>
        <p:nvPicPr>
          <p:cNvPr id="18" name="Picture 17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67452452bad5167e88f6f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1" y="-823452"/>
            <a:ext cx="12290322" cy="7681452"/>
          </a:xfrm>
          <a:prstGeom prst="rect">
            <a:avLst/>
          </a:prstGeom>
        </p:spPr>
      </p:pic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1C46CEE8-509F-3EB0-A7CF-B0FFEF502961}"/>
              </a:ext>
            </a:extLst>
          </p:cNvPr>
          <p:cNvSpPr/>
          <p:nvPr/>
        </p:nvSpPr>
        <p:spPr>
          <a:xfrm>
            <a:off x="569997" y="1458351"/>
            <a:ext cx="3524250" cy="704850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03C8A80A-D170-FB80-7945-00008E1948DA}"/>
              </a:ext>
            </a:extLst>
          </p:cNvPr>
          <p:cNvSpPr/>
          <p:nvPr/>
        </p:nvSpPr>
        <p:spPr>
          <a:xfrm>
            <a:off x="0" y="1801906"/>
            <a:ext cx="12192000" cy="1524343"/>
          </a:xfrm>
          <a:prstGeom prst="rect">
            <a:avLst/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19F1CDB-D5E9-A2A7-99B3-C2056766ABB9}"/>
              </a:ext>
            </a:extLst>
          </p:cNvPr>
          <p:cNvSpPr/>
          <p:nvPr/>
        </p:nvSpPr>
        <p:spPr>
          <a:xfrm flipV="1">
            <a:off x="739205" y="1458351"/>
            <a:ext cx="3185832" cy="948571"/>
          </a:xfrm>
          <a:prstGeom prst="trapezoid">
            <a:avLst>
              <a:gd name="adj" fmla="val 19870"/>
            </a:avLst>
          </a:prstGeom>
          <a:gradFill>
            <a:gsLst>
              <a:gs pos="100000">
                <a:srgbClr val="135890"/>
              </a:gs>
              <a:gs pos="0">
                <a:srgbClr val="135890">
                  <a:lumMod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9C206BC2-991A-F5E5-0506-6A4618E2A8E3}"/>
              </a:ext>
            </a:extLst>
          </p:cNvPr>
          <p:cNvSpPr/>
          <p:nvPr/>
        </p:nvSpPr>
        <p:spPr>
          <a:xfrm>
            <a:off x="4503699" y="2154331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9F9F9"/>
                </a:solidFill>
              </a:rPr>
              <a:t>在此添加标题内容文本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CF3D567B-F649-D5A8-9351-BB9FC560DF29}"/>
              </a:ext>
            </a:extLst>
          </p:cNvPr>
          <p:cNvSpPr txBox="1"/>
          <p:nvPr/>
        </p:nvSpPr>
        <p:spPr>
          <a:xfrm>
            <a:off x="1162569" y="18107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想搞设计淘宝店</a:t>
            </a:r>
          </a:p>
        </p:txBody>
      </p:sp>
    </p:spTree>
    <p:extLst>
      <p:ext uri="{BB962C8B-B14F-4D97-AF65-F5344CB8AC3E}">
        <p14:creationId xmlns:p14="http://schemas.microsoft.com/office/powerpoint/2010/main" val="261346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142240" y="281406"/>
            <a:ext cx="2067560" cy="483303"/>
          </a:xfrm>
          <a:prstGeom prst="trapezoid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463025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 flipV="1">
            <a:off x="260350" y="274373"/>
            <a:ext cx="1827530" cy="490336"/>
          </a:xfrm>
          <a:prstGeom prst="trapezoid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352297" y="425700"/>
            <a:ext cx="173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想搞设计淘宝店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2205990" y="609181"/>
            <a:ext cx="3939534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单击此处添加标题文本内容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1967360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0" y="4091128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 flipH="1" flipV="1">
            <a:off x="5314950" y="3029244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/>
          <p:nvPr/>
        </p:nvSpPr>
        <p:spPr>
          <a:xfrm flipH="1" flipV="1">
            <a:off x="5314950" y="5153012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1545590" y="2005794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1545590" y="4116056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6668325" y="3069740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6668325" y="5191446"/>
            <a:ext cx="4170299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在此添加关键字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16" name="淘宝-想搞设计PPT(倒卖必究)-16"/>
          <p:cNvSpPr>
            <a:spLocks/>
          </p:cNvSpPr>
          <p:nvPr/>
        </p:nvSpPr>
        <p:spPr bwMode="auto">
          <a:xfrm>
            <a:off x="7069263" y="2062094"/>
            <a:ext cx="608013" cy="153988"/>
          </a:xfrm>
          <a:custGeom>
            <a:avLst/>
            <a:gdLst>
              <a:gd name="T0" fmla="*/ 0 w 383"/>
              <a:gd name="T1" fmla="*/ 97 h 97"/>
              <a:gd name="T2" fmla="*/ 383 w 383"/>
              <a:gd name="T3" fmla="*/ 97 h 97"/>
              <a:gd name="T4" fmla="*/ 192 w 383"/>
              <a:gd name="T5" fmla="*/ 0 h 97"/>
              <a:gd name="T6" fmla="*/ 0 w 383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97">
                <a:moveTo>
                  <a:pt x="0" y="97"/>
                </a:moveTo>
                <a:lnTo>
                  <a:pt x="383" y="97"/>
                </a:lnTo>
                <a:lnTo>
                  <a:pt x="192" y="0"/>
                </a:lnTo>
                <a:lnTo>
                  <a:pt x="0" y="97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淘宝-想搞设计PPT(倒卖必究)-17"/>
          <p:cNvSpPr>
            <a:spLocks noChangeArrowheads="1"/>
          </p:cNvSpPr>
          <p:nvPr/>
        </p:nvSpPr>
        <p:spPr bwMode="auto">
          <a:xfrm>
            <a:off x="7110539" y="2268469"/>
            <a:ext cx="98425" cy="28575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淘宝-想搞设计PPT(倒卖必究)-18"/>
          <p:cNvSpPr>
            <a:spLocks noChangeArrowheads="1"/>
          </p:cNvSpPr>
          <p:nvPr/>
        </p:nvSpPr>
        <p:spPr bwMode="auto">
          <a:xfrm>
            <a:off x="7316914" y="2268469"/>
            <a:ext cx="98425" cy="28575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淘宝-想搞设计PPT(倒卖必究)-19"/>
          <p:cNvSpPr>
            <a:spLocks noChangeArrowheads="1"/>
          </p:cNvSpPr>
          <p:nvPr/>
        </p:nvSpPr>
        <p:spPr bwMode="auto">
          <a:xfrm>
            <a:off x="7523289" y="2268469"/>
            <a:ext cx="98425" cy="28575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淘宝-想搞设计PPT(倒卖必究)-20"/>
          <p:cNvSpPr>
            <a:spLocks/>
          </p:cNvSpPr>
          <p:nvPr/>
        </p:nvSpPr>
        <p:spPr bwMode="auto">
          <a:xfrm>
            <a:off x="7074026" y="2598669"/>
            <a:ext cx="187325" cy="87313"/>
          </a:xfrm>
          <a:custGeom>
            <a:avLst/>
            <a:gdLst>
              <a:gd name="T0" fmla="*/ 50 w 50"/>
              <a:gd name="T1" fmla="*/ 6 h 23"/>
              <a:gd name="T2" fmla="*/ 44 w 50"/>
              <a:gd name="T3" fmla="*/ 0 h 23"/>
              <a:gd name="T4" fmla="*/ 6 w 50"/>
              <a:gd name="T5" fmla="*/ 0 h 23"/>
              <a:gd name="T6" fmla="*/ 0 w 50"/>
              <a:gd name="T7" fmla="*/ 6 h 23"/>
              <a:gd name="T8" fmla="*/ 0 w 50"/>
              <a:gd name="T9" fmla="*/ 17 h 23"/>
              <a:gd name="T10" fmla="*/ 6 w 50"/>
              <a:gd name="T11" fmla="*/ 23 h 23"/>
              <a:gd name="T12" fmla="*/ 44 w 50"/>
              <a:gd name="T13" fmla="*/ 23 h 23"/>
              <a:gd name="T14" fmla="*/ 50 w 50"/>
              <a:gd name="T15" fmla="*/ 17 h 23"/>
              <a:gd name="T16" fmla="*/ 50 w 50"/>
              <a:gd name="T17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23">
                <a:moveTo>
                  <a:pt x="50" y="6"/>
                </a:move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0"/>
                  <a:pt x="3" y="23"/>
                  <a:pt x="6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7" y="23"/>
                  <a:pt x="50" y="20"/>
                  <a:pt x="50" y="17"/>
                </a:cubicBezTo>
                <a:lnTo>
                  <a:pt x="50" y="6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淘宝-想搞设计PPT(倒卖必究)-21"/>
          <p:cNvSpPr>
            <a:spLocks/>
          </p:cNvSpPr>
          <p:nvPr/>
        </p:nvSpPr>
        <p:spPr bwMode="auto">
          <a:xfrm>
            <a:off x="7482014" y="2598669"/>
            <a:ext cx="187325" cy="87313"/>
          </a:xfrm>
          <a:custGeom>
            <a:avLst/>
            <a:gdLst>
              <a:gd name="T0" fmla="*/ 50 w 50"/>
              <a:gd name="T1" fmla="*/ 6 h 23"/>
              <a:gd name="T2" fmla="*/ 44 w 50"/>
              <a:gd name="T3" fmla="*/ 0 h 23"/>
              <a:gd name="T4" fmla="*/ 6 w 50"/>
              <a:gd name="T5" fmla="*/ 0 h 23"/>
              <a:gd name="T6" fmla="*/ 0 w 50"/>
              <a:gd name="T7" fmla="*/ 6 h 23"/>
              <a:gd name="T8" fmla="*/ 0 w 50"/>
              <a:gd name="T9" fmla="*/ 17 h 23"/>
              <a:gd name="T10" fmla="*/ 6 w 50"/>
              <a:gd name="T11" fmla="*/ 23 h 23"/>
              <a:gd name="T12" fmla="*/ 44 w 50"/>
              <a:gd name="T13" fmla="*/ 23 h 23"/>
              <a:gd name="T14" fmla="*/ 50 w 50"/>
              <a:gd name="T15" fmla="*/ 17 h 23"/>
              <a:gd name="T16" fmla="*/ 50 w 50"/>
              <a:gd name="T17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23">
                <a:moveTo>
                  <a:pt x="50" y="6"/>
                </a:move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0"/>
                  <a:pt x="2" y="23"/>
                  <a:pt x="6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7" y="23"/>
                  <a:pt x="50" y="20"/>
                  <a:pt x="50" y="17"/>
                </a:cubicBezTo>
                <a:lnTo>
                  <a:pt x="50" y="6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淘宝-想搞设计PPT(倒卖必究)-22"/>
          <p:cNvSpPr>
            <a:spLocks/>
          </p:cNvSpPr>
          <p:nvPr/>
        </p:nvSpPr>
        <p:spPr bwMode="auto">
          <a:xfrm>
            <a:off x="7283575" y="2598669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淘宝-想搞设计PPT(倒卖必究)-23"/>
          <p:cNvSpPr>
            <a:spLocks/>
          </p:cNvSpPr>
          <p:nvPr/>
        </p:nvSpPr>
        <p:spPr bwMode="auto">
          <a:xfrm>
            <a:off x="7283575" y="2658994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淘宝-想搞设计PPT(倒卖必究)-24"/>
          <p:cNvSpPr>
            <a:spLocks/>
          </p:cNvSpPr>
          <p:nvPr/>
        </p:nvSpPr>
        <p:spPr bwMode="auto">
          <a:xfrm>
            <a:off x="7283575" y="2719319"/>
            <a:ext cx="173038" cy="19050"/>
          </a:xfrm>
          <a:custGeom>
            <a:avLst/>
            <a:gdLst>
              <a:gd name="T0" fmla="*/ 46 w 46"/>
              <a:gd name="T1" fmla="*/ 3 h 5"/>
              <a:gd name="T2" fmla="*/ 42 w 46"/>
              <a:gd name="T3" fmla="*/ 0 h 5"/>
              <a:gd name="T4" fmla="*/ 3 w 46"/>
              <a:gd name="T5" fmla="*/ 0 h 5"/>
              <a:gd name="T6" fmla="*/ 0 w 46"/>
              <a:gd name="T7" fmla="*/ 3 h 5"/>
              <a:gd name="T8" fmla="*/ 0 w 46"/>
              <a:gd name="T9" fmla="*/ 3 h 5"/>
              <a:gd name="T10" fmla="*/ 3 w 46"/>
              <a:gd name="T11" fmla="*/ 5 h 5"/>
              <a:gd name="T12" fmla="*/ 42 w 46"/>
              <a:gd name="T13" fmla="*/ 5 h 5"/>
              <a:gd name="T14" fmla="*/ 46 w 46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5">
                <a:moveTo>
                  <a:pt x="46" y="3"/>
                </a:moveTo>
                <a:cubicBezTo>
                  <a:pt x="46" y="1"/>
                  <a:pt x="45" y="0"/>
                  <a:pt x="4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5"/>
                  <a:pt x="46" y="4"/>
                  <a:pt x="46" y="3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淘宝-想搞设计PPT(倒卖必究)-26"/>
          <p:cNvSpPr>
            <a:spLocks/>
          </p:cNvSpPr>
          <p:nvPr/>
        </p:nvSpPr>
        <p:spPr bwMode="auto">
          <a:xfrm>
            <a:off x="4830542" y="3196987"/>
            <a:ext cx="261938" cy="123825"/>
          </a:xfrm>
          <a:custGeom>
            <a:avLst/>
            <a:gdLst>
              <a:gd name="T0" fmla="*/ 70 w 70"/>
              <a:gd name="T1" fmla="*/ 26 h 33"/>
              <a:gd name="T2" fmla="*/ 63 w 70"/>
              <a:gd name="T3" fmla="*/ 33 h 33"/>
              <a:gd name="T4" fmla="*/ 7 w 70"/>
              <a:gd name="T5" fmla="*/ 33 h 33"/>
              <a:gd name="T6" fmla="*/ 0 w 70"/>
              <a:gd name="T7" fmla="*/ 26 h 33"/>
              <a:gd name="T8" fmla="*/ 0 w 70"/>
              <a:gd name="T9" fmla="*/ 8 h 33"/>
              <a:gd name="T10" fmla="*/ 7 w 70"/>
              <a:gd name="T11" fmla="*/ 0 h 33"/>
              <a:gd name="T12" fmla="*/ 63 w 70"/>
              <a:gd name="T13" fmla="*/ 0 h 33"/>
              <a:gd name="T14" fmla="*/ 70 w 70"/>
              <a:gd name="T15" fmla="*/ 8 h 33"/>
              <a:gd name="T16" fmla="*/ 70 w 70"/>
              <a:gd name="T17" fmla="*/ 2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" h="33">
                <a:moveTo>
                  <a:pt x="70" y="26"/>
                </a:moveTo>
                <a:cubicBezTo>
                  <a:pt x="70" y="30"/>
                  <a:pt x="67" y="33"/>
                  <a:pt x="63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0"/>
                  <a:pt x="0" y="26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7" y="0"/>
                  <a:pt x="70" y="4"/>
                  <a:pt x="70" y="8"/>
                </a:cubicBezTo>
                <a:lnTo>
                  <a:pt x="70" y="26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淘宝-想搞设计PPT(倒卖必究)-27"/>
          <p:cNvSpPr>
            <a:spLocks/>
          </p:cNvSpPr>
          <p:nvPr/>
        </p:nvSpPr>
        <p:spPr bwMode="auto">
          <a:xfrm>
            <a:off x="4638455" y="3519250"/>
            <a:ext cx="184150" cy="127000"/>
          </a:xfrm>
          <a:custGeom>
            <a:avLst/>
            <a:gdLst>
              <a:gd name="T0" fmla="*/ 49 w 49"/>
              <a:gd name="T1" fmla="*/ 7 h 34"/>
              <a:gd name="T2" fmla="*/ 42 w 49"/>
              <a:gd name="T3" fmla="*/ 0 h 34"/>
              <a:gd name="T4" fmla="*/ 8 w 49"/>
              <a:gd name="T5" fmla="*/ 0 h 34"/>
              <a:gd name="T6" fmla="*/ 0 w 49"/>
              <a:gd name="T7" fmla="*/ 7 h 34"/>
              <a:gd name="T8" fmla="*/ 0 w 49"/>
              <a:gd name="T9" fmla="*/ 26 h 34"/>
              <a:gd name="T10" fmla="*/ 8 w 49"/>
              <a:gd name="T11" fmla="*/ 34 h 34"/>
              <a:gd name="T12" fmla="*/ 42 w 49"/>
              <a:gd name="T13" fmla="*/ 34 h 34"/>
              <a:gd name="T14" fmla="*/ 49 w 49"/>
              <a:gd name="T15" fmla="*/ 26 h 34"/>
              <a:gd name="T16" fmla="*/ 49 w 4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34">
                <a:moveTo>
                  <a:pt x="49" y="7"/>
                </a:moveTo>
                <a:cubicBezTo>
                  <a:pt x="49" y="3"/>
                  <a:pt x="46" y="0"/>
                  <a:pt x="4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4" y="34"/>
                  <a:pt x="8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6" y="34"/>
                  <a:pt x="49" y="30"/>
                  <a:pt x="49" y="26"/>
                </a:cubicBezTo>
                <a:lnTo>
                  <a:pt x="49" y="7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淘宝-想搞设计PPT(倒卖必究)-28"/>
          <p:cNvSpPr>
            <a:spLocks/>
          </p:cNvSpPr>
          <p:nvPr/>
        </p:nvSpPr>
        <p:spPr bwMode="auto">
          <a:xfrm>
            <a:off x="4871817" y="3519250"/>
            <a:ext cx="179388" cy="127000"/>
          </a:xfrm>
          <a:custGeom>
            <a:avLst/>
            <a:gdLst>
              <a:gd name="T0" fmla="*/ 48 w 48"/>
              <a:gd name="T1" fmla="*/ 7 h 34"/>
              <a:gd name="T2" fmla="*/ 41 w 48"/>
              <a:gd name="T3" fmla="*/ 0 h 34"/>
              <a:gd name="T4" fmla="*/ 7 w 48"/>
              <a:gd name="T5" fmla="*/ 0 h 34"/>
              <a:gd name="T6" fmla="*/ 0 w 48"/>
              <a:gd name="T7" fmla="*/ 7 h 34"/>
              <a:gd name="T8" fmla="*/ 0 w 48"/>
              <a:gd name="T9" fmla="*/ 26 h 34"/>
              <a:gd name="T10" fmla="*/ 7 w 48"/>
              <a:gd name="T11" fmla="*/ 34 h 34"/>
              <a:gd name="T12" fmla="*/ 41 w 48"/>
              <a:gd name="T13" fmla="*/ 34 h 34"/>
              <a:gd name="T14" fmla="*/ 48 w 48"/>
              <a:gd name="T15" fmla="*/ 26 h 34"/>
              <a:gd name="T16" fmla="*/ 48 w 48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34">
                <a:moveTo>
                  <a:pt x="48" y="7"/>
                </a:moveTo>
                <a:cubicBezTo>
                  <a:pt x="48" y="3"/>
                  <a:pt x="45" y="0"/>
                  <a:pt x="4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3" y="34"/>
                  <a:pt x="7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5" y="34"/>
                  <a:pt x="48" y="30"/>
                  <a:pt x="48" y="26"/>
                </a:cubicBezTo>
                <a:lnTo>
                  <a:pt x="48" y="7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淘宝-想搞设计PPT(倒卖必究)-29"/>
          <p:cNvSpPr>
            <a:spLocks/>
          </p:cNvSpPr>
          <p:nvPr/>
        </p:nvSpPr>
        <p:spPr bwMode="auto">
          <a:xfrm>
            <a:off x="5100417" y="3519250"/>
            <a:ext cx="184150" cy="127000"/>
          </a:xfrm>
          <a:custGeom>
            <a:avLst/>
            <a:gdLst>
              <a:gd name="T0" fmla="*/ 49 w 49"/>
              <a:gd name="T1" fmla="*/ 7 h 34"/>
              <a:gd name="T2" fmla="*/ 41 w 49"/>
              <a:gd name="T3" fmla="*/ 0 h 34"/>
              <a:gd name="T4" fmla="*/ 7 w 49"/>
              <a:gd name="T5" fmla="*/ 0 h 34"/>
              <a:gd name="T6" fmla="*/ 0 w 49"/>
              <a:gd name="T7" fmla="*/ 7 h 34"/>
              <a:gd name="T8" fmla="*/ 0 w 49"/>
              <a:gd name="T9" fmla="*/ 26 h 34"/>
              <a:gd name="T10" fmla="*/ 7 w 49"/>
              <a:gd name="T11" fmla="*/ 34 h 34"/>
              <a:gd name="T12" fmla="*/ 41 w 49"/>
              <a:gd name="T13" fmla="*/ 34 h 34"/>
              <a:gd name="T14" fmla="*/ 49 w 49"/>
              <a:gd name="T15" fmla="*/ 26 h 34"/>
              <a:gd name="T16" fmla="*/ 49 w 4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34">
                <a:moveTo>
                  <a:pt x="49" y="7"/>
                </a:moveTo>
                <a:cubicBezTo>
                  <a:pt x="49" y="3"/>
                  <a:pt x="45" y="0"/>
                  <a:pt x="4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0"/>
                  <a:pt x="3" y="34"/>
                  <a:pt x="7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5" y="34"/>
                  <a:pt x="49" y="30"/>
                  <a:pt x="49" y="26"/>
                </a:cubicBezTo>
                <a:lnTo>
                  <a:pt x="49" y="7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淘宝-想搞设计PPT(倒卖必究)-30"/>
          <p:cNvSpPr>
            <a:spLocks/>
          </p:cNvSpPr>
          <p:nvPr/>
        </p:nvSpPr>
        <p:spPr bwMode="auto">
          <a:xfrm>
            <a:off x="4706718" y="3346212"/>
            <a:ext cx="498475" cy="150813"/>
          </a:xfrm>
          <a:custGeom>
            <a:avLst/>
            <a:gdLst>
              <a:gd name="T0" fmla="*/ 123 w 133"/>
              <a:gd name="T1" fmla="*/ 17 h 40"/>
              <a:gd name="T2" fmla="*/ 72 w 133"/>
              <a:gd name="T3" fmla="*/ 17 h 40"/>
              <a:gd name="T4" fmla="*/ 72 w 133"/>
              <a:gd name="T5" fmla="*/ 0 h 40"/>
              <a:gd name="T6" fmla="*/ 65 w 133"/>
              <a:gd name="T7" fmla="*/ 0 h 40"/>
              <a:gd name="T8" fmla="*/ 65 w 133"/>
              <a:gd name="T9" fmla="*/ 17 h 40"/>
              <a:gd name="T10" fmla="*/ 10 w 133"/>
              <a:gd name="T11" fmla="*/ 17 h 40"/>
              <a:gd name="T12" fmla="*/ 0 w 133"/>
              <a:gd name="T13" fmla="*/ 26 h 40"/>
              <a:gd name="T14" fmla="*/ 0 w 133"/>
              <a:gd name="T15" fmla="*/ 40 h 40"/>
              <a:gd name="T16" fmla="*/ 5 w 133"/>
              <a:gd name="T17" fmla="*/ 40 h 40"/>
              <a:gd name="T18" fmla="*/ 5 w 133"/>
              <a:gd name="T19" fmla="*/ 26 h 40"/>
              <a:gd name="T20" fmla="*/ 10 w 133"/>
              <a:gd name="T21" fmla="*/ 22 h 40"/>
              <a:gd name="T22" fmla="*/ 65 w 133"/>
              <a:gd name="T23" fmla="*/ 22 h 40"/>
              <a:gd name="T24" fmla="*/ 65 w 133"/>
              <a:gd name="T25" fmla="*/ 40 h 40"/>
              <a:gd name="T26" fmla="*/ 72 w 133"/>
              <a:gd name="T27" fmla="*/ 40 h 40"/>
              <a:gd name="T28" fmla="*/ 72 w 133"/>
              <a:gd name="T29" fmla="*/ 22 h 40"/>
              <a:gd name="T30" fmla="*/ 123 w 133"/>
              <a:gd name="T31" fmla="*/ 22 h 40"/>
              <a:gd name="T32" fmla="*/ 128 w 133"/>
              <a:gd name="T33" fmla="*/ 26 h 40"/>
              <a:gd name="T34" fmla="*/ 128 w 133"/>
              <a:gd name="T35" fmla="*/ 40 h 40"/>
              <a:gd name="T36" fmla="*/ 133 w 133"/>
              <a:gd name="T37" fmla="*/ 40 h 40"/>
              <a:gd name="T38" fmla="*/ 133 w 133"/>
              <a:gd name="T39" fmla="*/ 26 h 40"/>
              <a:gd name="T40" fmla="*/ 123 w 133"/>
              <a:gd name="T41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40">
                <a:moveTo>
                  <a:pt x="123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0"/>
                  <a:pt x="72" y="0"/>
                  <a:pt x="7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17"/>
                  <a:pt x="65" y="17"/>
                  <a:pt x="6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4" y="17"/>
                  <a:pt x="0" y="21"/>
                  <a:pt x="0" y="26"/>
                </a:cubicBezTo>
                <a:cubicBezTo>
                  <a:pt x="0" y="40"/>
                  <a:pt x="0" y="40"/>
                  <a:pt x="0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4"/>
                  <a:pt x="7" y="22"/>
                  <a:pt x="10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40"/>
                  <a:pt x="65" y="40"/>
                  <a:pt x="65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22"/>
                  <a:pt x="72" y="22"/>
                  <a:pt x="72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5" y="22"/>
                  <a:pt x="128" y="24"/>
                  <a:pt x="128" y="26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26"/>
                  <a:pt x="133" y="26"/>
                  <a:pt x="133" y="26"/>
                </a:cubicBezTo>
                <a:cubicBezTo>
                  <a:pt x="133" y="21"/>
                  <a:pt x="128" y="17"/>
                  <a:pt x="123" y="17"/>
                </a:cubicBez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淘宝-想搞设计PPT(倒卖必究)-31"/>
          <p:cNvSpPr>
            <a:spLocks noEditPoints="1"/>
          </p:cNvSpPr>
          <p:nvPr/>
        </p:nvSpPr>
        <p:spPr bwMode="auto">
          <a:xfrm>
            <a:off x="6972426" y="4282600"/>
            <a:ext cx="787400" cy="541338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淘宝-想搞设计PPT(倒卖必究)-32"/>
          <p:cNvSpPr>
            <a:spLocks noEditPoints="1"/>
          </p:cNvSpPr>
          <p:nvPr/>
        </p:nvSpPr>
        <p:spPr bwMode="auto">
          <a:xfrm>
            <a:off x="4555565" y="5217037"/>
            <a:ext cx="674688" cy="720725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3" name="Picture 32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74" y="564102"/>
            <a:ext cx="2512786" cy="5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自定义 4">
      <a:majorFont>
        <a:latin typeface="MS P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1767</Words>
  <Application>Microsoft Office PowerPoint</Application>
  <PresentationFormat>宽屏</PresentationFormat>
  <Paragraphs>207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MS PGothic</vt:lpstr>
      <vt:lpstr>Arial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148</cp:revision>
  <dcterms:created xsi:type="dcterms:W3CDTF">2015-01-10T17:33:01Z</dcterms:created>
  <dcterms:modified xsi:type="dcterms:W3CDTF">2025-02-15T08:26:38Z</dcterms:modified>
  <cp:category>淘宝店铺:想搞设计</cp:category>
</cp:coreProperties>
</file>